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8" r:id="rId2"/>
    <p:sldId id="326" r:id="rId3"/>
    <p:sldId id="325" r:id="rId4"/>
    <p:sldId id="332" r:id="rId5"/>
    <p:sldId id="322" r:id="rId6"/>
    <p:sldId id="327" r:id="rId7"/>
    <p:sldId id="320" r:id="rId8"/>
    <p:sldId id="31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3" autoAdjust="0"/>
  </p:normalViewPr>
  <p:slideViewPr>
    <p:cSldViewPr>
      <p:cViewPr varScale="1">
        <p:scale>
          <a:sx n="106" d="100"/>
          <a:sy n="106" d="100"/>
        </p:scale>
        <p:origin x="2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0D61-65A3-4EB9-8B4A-5076BD256A30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11A0-42C9-4E7A-B445-2C8D4728F5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9BE0-D218-AA1D-8C7B-03E4CD98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87F2-597D-5E08-3EE0-C7FED159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ONLINE COURSE PROPOSAL</a:t>
            </a:r>
          </a:p>
          <a:p>
            <a:pPr algn="ctr"/>
            <a:endParaRPr lang="en-US" sz="6600" b="1" dirty="0"/>
          </a:p>
          <a:p>
            <a:pPr marL="0" indent="0" algn="ctr">
              <a:buNone/>
            </a:pPr>
            <a:r>
              <a:rPr lang="sr-Latn-BA" b="1" dirty="0"/>
              <a:t>Staff from the Bijeljina University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484F4-BD49-9CF4-5FFB-ACDA95D08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" y="402406"/>
            <a:ext cx="3552645" cy="109728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17BA32C-E648-3869-88BF-182EB6DBB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1800" y="274638"/>
            <a:ext cx="1656455" cy="1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E133-F59B-90C1-17BA-A584574B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description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6FBD-357B-AFCF-8E81-B67140D32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/>
              <a:t>Name of the course: Pharmaceutical waste</a:t>
            </a:r>
          </a:p>
          <a:p>
            <a:pPr algn="just"/>
            <a:r>
              <a:rPr lang="en-US" dirty="0"/>
              <a:t>Short term course in virtual learning environment</a:t>
            </a:r>
            <a:r>
              <a:rPr lang="sr-Latn-BA" dirty="0"/>
              <a:t> lasting for 4 weeks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Course objectives:</a:t>
            </a:r>
          </a:p>
          <a:p>
            <a:pPr marL="0" indent="0" algn="just">
              <a:buNone/>
            </a:pPr>
            <a:r>
              <a:rPr lang="en-US" dirty="0"/>
              <a:t>1. spreading European values – recycling;</a:t>
            </a:r>
          </a:p>
          <a:p>
            <a:pPr marL="0" indent="0" algn="just">
              <a:buNone/>
            </a:pPr>
            <a:r>
              <a:rPr lang="en-US" dirty="0"/>
              <a:t>2.raising awareness of the harm that inappropriate waste management can cause;</a:t>
            </a:r>
            <a:endParaRPr lang="sr-Latn-BA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7F8E7-37EC-A6D9-49E5-35C691709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47" y="5415373"/>
            <a:ext cx="106680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FCCF-66A8-E168-43E8-3FFFCB9C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116A-9445-0A0F-B699-88B863BA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Definition;</a:t>
            </a:r>
          </a:p>
          <a:p>
            <a:r>
              <a:rPr lang="en-US" dirty="0"/>
              <a:t>Importance;</a:t>
            </a:r>
          </a:p>
          <a:p>
            <a:r>
              <a:rPr lang="en-US" dirty="0"/>
              <a:t>Types and sources;</a:t>
            </a:r>
          </a:p>
          <a:p>
            <a:r>
              <a:rPr lang="en-US" dirty="0"/>
              <a:t>Regulations</a:t>
            </a:r>
            <a:r>
              <a:rPr lang="sr-Latn-BA" dirty="0"/>
              <a:t>;</a:t>
            </a:r>
          </a:p>
          <a:p>
            <a:r>
              <a:rPr lang="sr-Latn-BA" dirty="0"/>
              <a:t>Storage and disposal;</a:t>
            </a:r>
            <a:endParaRPr lang="en-US" dirty="0"/>
          </a:p>
          <a:p>
            <a:r>
              <a:rPr lang="en-US" dirty="0"/>
              <a:t>Tips for safety;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4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4EE0-5954-D503-71C4-8A4ADF3A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Range of fields included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0D22-79C1-4984-0B1D-80151706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Pharmacy;</a:t>
            </a:r>
          </a:p>
          <a:p>
            <a:r>
              <a:rPr lang="sr-Latn-BA" dirty="0"/>
              <a:t>Medicine;</a:t>
            </a:r>
          </a:p>
          <a:p>
            <a:r>
              <a:rPr lang="sr-Latn-BA" dirty="0"/>
              <a:t>Nursing;</a:t>
            </a:r>
          </a:p>
          <a:p>
            <a:r>
              <a:rPr lang="sr-Latn-BA" dirty="0"/>
              <a:t>Sustainable environment;</a:t>
            </a:r>
          </a:p>
          <a:p>
            <a:r>
              <a:rPr lang="sr-Latn-BA" dirty="0"/>
              <a:t>Ecology;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0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1717-F54D-3A12-9689-5F08CEAF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group and language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0AC0-7AFE-B5A4-0FCC-2A02C3F9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BA" dirty="0"/>
              <a:t>Bachelor s</a:t>
            </a:r>
            <a:r>
              <a:rPr lang="en-US" dirty="0" err="1"/>
              <a:t>tudents</a:t>
            </a:r>
            <a:r>
              <a:rPr lang="en-US" dirty="0"/>
              <a:t> from Western Balkan universities;</a:t>
            </a:r>
          </a:p>
          <a:p>
            <a:pPr algn="just"/>
            <a:r>
              <a:rPr lang="en-US" dirty="0"/>
              <a:t>Course in local languages such as Serbian/ Bosnian/ Croatian/ Montenegrin;</a:t>
            </a:r>
          </a:p>
          <a:p>
            <a:pPr algn="just"/>
            <a:r>
              <a:rPr lang="en-US" dirty="0"/>
              <a:t>Literature and learning material might be in also English;</a:t>
            </a:r>
            <a:endParaRPr lang="sr-Latn-BA" dirty="0"/>
          </a:p>
          <a:p>
            <a:pPr algn="just"/>
            <a:r>
              <a:rPr lang="sr-Latn-BA" dirty="0"/>
              <a:t>Competences, critical thinking, exchange of ideas, do the presentations, self-evaluations, raise awarness of the problems our environment is facing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28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F11E-9CAF-CE4B-2EE3-1F2DEEE0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Pedagogical 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0CC7-DE20-409F-35E5-E57C3BF7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dirty="0"/>
              <a:t>completely </a:t>
            </a:r>
            <a:r>
              <a:rPr lang="en-US" dirty="0"/>
              <a:t>online learning;</a:t>
            </a:r>
          </a:p>
          <a:p>
            <a:pPr algn="just"/>
            <a:r>
              <a:rPr lang="en-US" dirty="0"/>
              <a:t>absence of traditional didactic relationship between students and teachers;</a:t>
            </a:r>
          </a:p>
          <a:p>
            <a:pPr algn="just"/>
            <a:r>
              <a:rPr lang="en-US" dirty="0"/>
              <a:t>Individual study instead of didactic relationship </a:t>
            </a:r>
            <a:r>
              <a:rPr lang="en-US" sz="3200" dirty="0"/>
              <a:t>supported by study materials and technologically mediated communication through specific means;</a:t>
            </a:r>
            <a:endParaRPr lang="sr-Latn-BA" sz="3200" dirty="0"/>
          </a:p>
          <a:p>
            <a:pPr marL="0" indent="0" algn="just">
              <a:buNone/>
            </a:pPr>
            <a:endParaRPr lang="sk-SK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E82C-424A-DE72-2210-C464C4FA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aspects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D493-D51E-2254-A02B-12F20268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Platforms used: </a:t>
            </a:r>
          </a:p>
          <a:p>
            <a:pPr marL="0" indent="0" algn="just">
              <a:buNone/>
            </a:pPr>
            <a:r>
              <a:rPr lang="en-US" dirty="0"/>
              <a:t>- lectures in virtual classrooms using cloud-based platforms, such as Microsoft Teams or via zoom links;</a:t>
            </a:r>
          </a:p>
          <a:p>
            <a:pPr marL="0" indent="0" algn="just">
              <a:buNone/>
            </a:pPr>
            <a:r>
              <a:rPr lang="en-US" dirty="0"/>
              <a:t>- open source platforms, Moodle, for the post-term course e-assessment (self-evaluation);</a:t>
            </a:r>
            <a:endParaRPr lang="sr-Latn-BA" dirty="0"/>
          </a:p>
          <a:p>
            <a:pPr marL="0" indent="0" algn="just">
              <a:buNone/>
            </a:pPr>
            <a:r>
              <a:rPr lang="sr-Latn-BA" dirty="0"/>
              <a:t>Skills: several competences, critical thinking...</a:t>
            </a:r>
          </a:p>
          <a:p>
            <a:pPr marL="0" indent="0" algn="just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52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s-Latn-BA" dirty="0"/>
              <a:t>FEEL FREE TO SAVE OUR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EKOPL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4876800" cy="2105026"/>
          </a:xfrm>
          <a:prstGeom prst="rect">
            <a:avLst/>
          </a:prstGeom>
          <a:noFill/>
        </p:spPr>
      </p:pic>
      <p:pic>
        <p:nvPicPr>
          <p:cNvPr id="53252" name="Picture 4" descr="Nove strategije - Koronavirus će brendove gurnuti prema održivosti i  ekologi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10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234</Words>
  <Application>Microsoft Office PowerPoint</Application>
  <PresentationFormat>Prezentácia na obrazovke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Prezentácia programu PowerPoint</vt:lpstr>
      <vt:lpstr>General description</vt:lpstr>
      <vt:lpstr>Topics</vt:lpstr>
      <vt:lpstr>Range of fields included</vt:lpstr>
      <vt:lpstr>Target group and language</vt:lpstr>
      <vt:lpstr>Pedagogical approach</vt:lpstr>
      <vt:lpstr>Technical aspects</vt:lpstr>
      <vt:lpstr>FEEL FREE TO SAVE OUR PLANET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APOTEKA</dc:title>
  <dc:creator>R-S-2</dc:creator>
  <cp:lastModifiedBy>Vladislav Valach</cp:lastModifiedBy>
  <cp:revision>148</cp:revision>
  <dcterms:created xsi:type="dcterms:W3CDTF">2006-08-16T00:00:00Z</dcterms:created>
  <dcterms:modified xsi:type="dcterms:W3CDTF">2023-09-07T10:01:34Z</dcterms:modified>
</cp:coreProperties>
</file>