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nad Markovic" initials="NM" lastIdx="1" clrIdx="0">
    <p:extLst>
      <p:ext uri="{19B8F6BF-5375-455C-9EA6-DF929625EA0E}">
        <p15:presenceInfo xmlns:p15="http://schemas.microsoft.com/office/powerpoint/2012/main" userId="Nenad Markovi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6" autoAdjust="0"/>
    <p:restoredTop sz="94660"/>
  </p:normalViewPr>
  <p:slideViewPr>
    <p:cSldViewPr snapToGrid="0">
      <p:cViewPr varScale="1">
        <p:scale>
          <a:sx n="46" d="100"/>
          <a:sy n="46" d="100"/>
        </p:scale>
        <p:origin x="43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5D5E-8795-4679-A15D-B8EED37A0C96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62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5D5E-8795-4679-A15D-B8EED37A0C96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91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5D5E-8795-4679-A15D-B8EED37A0C96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89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5D5E-8795-4679-A15D-B8EED37A0C96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20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5D5E-8795-4679-A15D-B8EED37A0C96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24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5D5E-8795-4679-A15D-B8EED37A0C96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8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5D5E-8795-4679-A15D-B8EED37A0C96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68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5D5E-8795-4679-A15D-B8EED37A0C96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06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5D5E-8795-4679-A15D-B8EED37A0C96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838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5D5E-8795-4679-A15D-B8EED37A0C96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30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5D5E-8795-4679-A15D-B8EED37A0C96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74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25D5E-8795-4679-A15D-B8EED37A0C96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D2974-2E47-4AAE-A6E8-7134DEB33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5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69088"/>
            <a:ext cx="9144000" cy="861561"/>
          </a:xfrm>
        </p:spPr>
        <p:txBody>
          <a:bodyPr anchor="ctr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2700" b="1" dirty="0" smtClean="0">
                <a:solidFill>
                  <a:schemeClr val="accent6">
                    <a:lumMod val="50000"/>
                  </a:schemeClr>
                </a:solidFill>
              </a:rPr>
              <a:t>Greening </a:t>
            </a:r>
            <a:r>
              <a:rPr lang="en-US" sz="2700" b="1" dirty="0">
                <a:solidFill>
                  <a:schemeClr val="accent6">
                    <a:lumMod val="50000"/>
                  </a:schemeClr>
                </a:solidFill>
              </a:rPr>
              <a:t>Relevance in Operations in Western-Balkans Tertiary-Education Habitats</a:t>
            </a:r>
            <a:endParaRPr lang="en-GB" sz="27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40862"/>
            <a:ext cx="9144000" cy="93479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BA" b="1" dirty="0" smtClean="0">
                <a:solidFill>
                  <a:schemeClr val="accent6">
                    <a:lumMod val="50000"/>
                  </a:schemeClr>
                </a:solidFill>
              </a:rPr>
              <a:t>THE TITLE OF THE EVENT</a:t>
            </a:r>
            <a:endParaRPr lang="sr-Latn-BA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BA" dirty="0" smtClean="0">
                <a:solidFill>
                  <a:schemeClr val="accent6">
                    <a:lumMod val="50000"/>
                  </a:schemeClr>
                </a:solidFill>
              </a:rPr>
              <a:t>DAY. MONTH. YEAR.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768" y="5828578"/>
            <a:ext cx="2324100" cy="723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935" y="5985740"/>
            <a:ext cx="6392277" cy="566738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06680" y="81598"/>
            <a:ext cx="4057188" cy="7481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sr-Latn-BA" sz="1800" dirty="0" smtClean="0"/>
              <a:t>ERASMUS-EDU-2022-CBHE-STRAND-1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sr-Latn-BA" sz="1800" dirty="0" smtClean="0"/>
              <a:t>ERASMUS-EDU-2022-CBHE</a:t>
            </a:r>
            <a:endParaRPr lang="en-GB" sz="18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278532" y="81598"/>
            <a:ext cx="1898227" cy="748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sr-Latn-BA" sz="1800" dirty="0" smtClean="0"/>
              <a:t>101083212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sr-Latn-BA" sz="1800" dirty="0" smtClean="0"/>
              <a:t>ERASMUS-AG-LS</a:t>
            </a:r>
            <a:endParaRPr lang="en-GB" sz="1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893" y="354"/>
            <a:ext cx="4297680" cy="1097280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524003" y="2519397"/>
            <a:ext cx="9144000" cy="934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BA" sz="4800" b="1" dirty="0" smtClean="0">
                <a:solidFill>
                  <a:schemeClr val="accent6">
                    <a:lumMod val="50000"/>
                  </a:schemeClr>
                </a:solidFill>
              </a:rPr>
              <a:t>TITLE</a:t>
            </a:r>
            <a:endParaRPr lang="en-GB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540935" y="3924864"/>
            <a:ext cx="9144000" cy="934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BA" b="1" dirty="0" smtClean="0">
                <a:solidFill>
                  <a:schemeClr val="accent6">
                    <a:lumMod val="50000"/>
                  </a:schemeClr>
                </a:solidFill>
              </a:rPr>
              <a:t>Presenter/ 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BA" b="1" dirty="0" smtClean="0">
                <a:solidFill>
                  <a:schemeClr val="accent6">
                    <a:lumMod val="50000"/>
                  </a:schemeClr>
                </a:solidFill>
              </a:rPr>
              <a:t>Partner institution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74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2773"/>
          </a:xfrm>
        </p:spPr>
        <p:txBody>
          <a:bodyPr anchor="t">
            <a:normAutofit/>
          </a:bodyPr>
          <a:lstStyle/>
          <a:p>
            <a:r>
              <a:rPr lang="sr-Latn-BA" sz="2400" dirty="0" smtClean="0">
                <a:solidFill>
                  <a:schemeClr val="accent6">
                    <a:lumMod val="50000"/>
                  </a:schemeClr>
                </a:solidFill>
              </a:rPr>
              <a:t>Chapter title</a:t>
            </a:r>
            <a:endParaRPr lang="en-GB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453038"/>
            <a:ext cx="11109960" cy="4947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BA" sz="2000" dirty="0" smtClean="0">
                <a:solidFill>
                  <a:schemeClr val="accent6">
                    <a:lumMod val="75000"/>
                  </a:schemeClr>
                </a:solidFill>
              </a:rPr>
              <a:t>Xxxxx</a:t>
            </a:r>
            <a:endParaRPr lang="sr-Latn-BA" sz="2000" dirty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r-Latn-BA" sz="2000" dirty="0" smtClean="0">
                <a:solidFill>
                  <a:prstClr val="black"/>
                </a:solidFill>
              </a:rPr>
              <a:t>xxx</a:t>
            </a:r>
            <a:endParaRPr lang="sr-Latn-BA" sz="2000" b="1" dirty="0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sr-Latn-BA" sz="18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4160" y="9367"/>
            <a:ext cx="1767840" cy="5506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60" y="6406636"/>
            <a:ext cx="1767840" cy="45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7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3376</TotalTime>
  <Words>33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Greening Relevance in Operations in Western-Balkans Tertiary-Education Habitats</vt:lpstr>
      <vt:lpstr>Chapter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BIOSINT Strengthening capacities and digital competences in biomedical education through internationalization at home</dc:title>
  <dc:creator>Nenad Markovic</dc:creator>
  <cp:lastModifiedBy>Nenad Markovic</cp:lastModifiedBy>
  <cp:revision>78</cp:revision>
  <dcterms:created xsi:type="dcterms:W3CDTF">2023-01-18T10:51:04Z</dcterms:created>
  <dcterms:modified xsi:type="dcterms:W3CDTF">2023-03-29T23:26:26Z</dcterms:modified>
</cp:coreProperties>
</file>