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3" r:id="rId1"/>
  </p:sldMasterIdLst>
  <p:notesMasterIdLst>
    <p:notesMasterId r:id="rId17"/>
  </p:notesMasterIdLst>
  <p:handoutMasterIdLst>
    <p:handoutMasterId r:id="rId18"/>
  </p:handoutMasterIdLst>
  <p:sldIdLst>
    <p:sldId id="262" r:id="rId2"/>
    <p:sldId id="338" r:id="rId3"/>
    <p:sldId id="335" r:id="rId4"/>
    <p:sldId id="336" r:id="rId5"/>
    <p:sldId id="326" r:id="rId6"/>
    <p:sldId id="274" r:id="rId7"/>
    <p:sldId id="337" r:id="rId8"/>
    <p:sldId id="258" r:id="rId9"/>
    <p:sldId id="339" r:id="rId10"/>
    <p:sldId id="329" r:id="rId11"/>
    <p:sldId id="333" r:id="rId12"/>
    <p:sldId id="330" r:id="rId13"/>
    <p:sldId id="334" r:id="rId14"/>
    <p:sldId id="332" r:id="rId15"/>
    <p:sldId id="331" r:id="rId16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AC23B"/>
    <a:srgbClr val="002BB4"/>
    <a:srgbClr val="0033CC"/>
    <a:srgbClr val="4012A6"/>
    <a:srgbClr val="00A745"/>
    <a:srgbClr val="1F2E57"/>
    <a:srgbClr val="A02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6D427C-FEBD-4AF9-8D98-BA8810095A74}" v="7" dt="2023-03-22T13:12:32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537" autoAdjust="0"/>
  </p:normalViewPr>
  <p:slideViewPr>
    <p:cSldViewPr>
      <p:cViewPr varScale="1">
        <p:scale>
          <a:sx n="109" d="100"/>
          <a:sy n="109" d="100"/>
        </p:scale>
        <p:origin x="166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slav Valach" userId="0cec96c5-020e-49d5-b54d-207b53cfc8a3" providerId="ADAL" clId="{DC6D427C-FEBD-4AF9-8D98-BA8810095A74}"/>
    <pc:docChg chg="undo custSel addSld delSld modSld sldOrd">
      <pc:chgData name="Vladislav Valach" userId="0cec96c5-020e-49d5-b54d-207b53cfc8a3" providerId="ADAL" clId="{DC6D427C-FEBD-4AF9-8D98-BA8810095A74}" dt="2023-03-22T13:20:01.381" v="288" actId="123"/>
      <pc:docMkLst>
        <pc:docMk/>
      </pc:docMkLst>
      <pc:sldChg chg="addSp delSp modSp mod modClrScheme delAnim chgLayout">
        <pc:chgData name="Vladislav Valach" userId="0cec96c5-020e-49d5-b54d-207b53cfc8a3" providerId="ADAL" clId="{DC6D427C-FEBD-4AF9-8D98-BA8810095A74}" dt="2023-03-22T13:19:25.598" v="283" actId="123"/>
        <pc:sldMkLst>
          <pc:docMk/>
          <pc:sldMk cId="0" sldId="258"/>
        </pc:sldMkLst>
        <pc:spChg chg="add mod ord">
          <ac:chgData name="Vladislav Valach" userId="0cec96c5-020e-49d5-b54d-207b53cfc8a3" providerId="ADAL" clId="{DC6D427C-FEBD-4AF9-8D98-BA8810095A74}" dt="2023-03-22T13:16:42.883" v="263" actId="113"/>
          <ac:spMkLst>
            <pc:docMk/>
            <pc:sldMk cId="0" sldId="258"/>
            <ac:spMk id="2" creationId="{7F42178A-8B9C-7BEA-1518-47769A85E861}"/>
          </ac:spMkLst>
        </pc:spChg>
        <pc:spChg chg="add mod ord">
          <ac:chgData name="Vladislav Valach" userId="0cec96c5-020e-49d5-b54d-207b53cfc8a3" providerId="ADAL" clId="{DC6D427C-FEBD-4AF9-8D98-BA8810095A74}" dt="2023-03-22T13:19:25.598" v="283" actId="123"/>
          <ac:spMkLst>
            <pc:docMk/>
            <pc:sldMk cId="0" sldId="258"/>
            <ac:spMk id="3" creationId="{7F7FF748-C522-18D5-0929-FD150F1F1504}"/>
          </ac:spMkLst>
        </pc:spChg>
        <pc:spChg chg="del">
          <ac:chgData name="Vladislav Valach" userId="0cec96c5-020e-49d5-b54d-207b53cfc8a3" providerId="ADAL" clId="{DC6D427C-FEBD-4AF9-8D98-BA8810095A74}" dt="2023-03-22T13:03:38.175" v="83" actId="21"/>
          <ac:spMkLst>
            <pc:docMk/>
            <pc:sldMk cId="0" sldId="258"/>
            <ac:spMk id="7" creationId="{00000000-0000-0000-0000-000000000000}"/>
          </ac:spMkLst>
        </pc:spChg>
        <pc:spChg chg="del">
          <ac:chgData name="Vladislav Valach" userId="0cec96c5-020e-49d5-b54d-207b53cfc8a3" providerId="ADAL" clId="{DC6D427C-FEBD-4AF9-8D98-BA8810095A74}" dt="2023-03-22T13:03:41.103" v="84" actId="21"/>
          <ac:spMkLst>
            <pc:docMk/>
            <pc:sldMk cId="0" sldId="258"/>
            <ac:spMk id="9" creationId="{00000000-0000-0000-0000-000000000000}"/>
          </ac:spMkLst>
        </pc:spChg>
        <pc:picChg chg="del">
          <ac:chgData name="Vladislav Valach" userId="0cec96c5-020e-49d5-b54d-207b53cfc8a3" providerId="ADAL" clId="{DC6D427C-FEBD-4AF9-8D98-BA8810095A74}" dt="2023-03-22T13:03:44.062" v="85" actId="21"/>
          <ac:picMkLst>
            <pc:docMk/>
            <pc:sldMk cId="0" sldId="258"/>
            <ac:picMk id="12" creationId="{00000000-0000-0000-0000-000000000000}"/>
          </ac:picMkLst>
        </pc:picChg>
      </pc:sldChg>
      <pc:sldChg chg="addSp modSp mod">
        <pc:chgData name="Vladislav Valach" userId="0cec96c5-020e-49d5-b54d-207b53cfc8a3" providerId="ADAL" clId="{DC6D427C-FEBD-4AF9-8D98-BA8810095A74}" dt="2023-03-22T12:49:50.296" v="4" actId="1076"/>
        <pc:sldMkLst>
          <pc:docMk/>
          <pc:sldMk cId="0" sldId="262"/>
        </pc:sldMkLst>
        <pc:picChg chg="add mod">
          <ac:chgData name="Vladislav Valach" userId="0cec96c5-020e-49d5-b54d-207b53cfc8a3" providerId="ADAL" clId="{DC6D427C-FEBD-4AF9-8D98-BA8810095A74}" dt="2023-03-22T12:49:50.296" v="4" actId="1076"/>
          <ac:picMkLst>
            <pc:docMk/>
            <pc:sldMk cId="0" sldId="262"/>
            <ac:picMk id="3" creationId="{6B1FC1DF-DFF9-5F8F-58FF-0AD23E27C96B}"/>
          </ac:picMkLst>
        </pc:picChg>
      </pc:sldChg>
      <pc:sldChg chg="addSp delSp modSp mod delAnim chgLayout">
        <pc:chgData name="Vladislav Valach" userId="0cec96c5-020e-49d5-b54d-207b53cfc8a3" providerId="ADAL" clId="{DC6D427C-FEBD-4AF9-8D98-BA8810095A74}" dt="2023-03-22T13:19:06.507" v="280" actId="123"/>
        <pc:sldMkLst>
          <pc:docMk/>
          <pc:sldMk cId="0" sldId="274"/>
        </pc:sldMkLst>
        <pc:spChg chg="add mod ord">
          <ac:chgData name="Vladislav Valach" userId="0cec96c5-020e-49d5-b54d-207b53cfc8a3" providerId="ADAL" clId="{DC6D427C-FEBD-4AF9-8D98-BA8810095A74}" dt="2023-03-22T13:15:43.733" v="256" actId="1076"/>
          <ac:spMkLst>
            <pc:docMk/>
            <pc:sldMk cId="0" sldId="274"/>
            <ac:spMk id="2" creationId="{79AB4E73-CBB4-B8FA-E166-5515E51B5FF1}"/>
          </ac:spMkLst>
        </pc:spChg>
        <pc:spChg chg="add mod ord">
          <ac:chgData name="Vladislav Valach" userId="0cec96c5-020e-49d5-b54d-207b53cfc8a3" providerId="ADAL" clId="{DC6D427C-FEBD-4AF9-8D98-BA8810095A74}" dt="2023-03-22T13:19:06.507" v="280" actId="123"/>
          <ac:spMkLst>
            <pc:docMk/>
            <pc:sldMk cId="0" sldId="274"/>
            <ac:spMk id="3" creationId="{B19C988B-C08D-F7F9-D2F2-F77A96B8958E}"/>
          </ac:spMkLst>
        </pc:spChg>
        <pc:spChg chg="del">
          <ac:chgData name="Vladislav Valach" userId="0cec96c5-020e-49d5-b54d-207b53cfc8a3" providerId="ADAL" clId="{DC6D427C-FEBD-4AF9-8D98-BA8810095A74}" dt="2023-03-22T13:00:20.541" v="60" actId="21"/>
          <ac:spMkLst>
            <pc:docMk/>
            <pc:sldMk cId="0" sldId="274"/>
            <ac:spMk id="9" creationId="{00000000-0000-0000-0000-000000000000}"/>
          </ac:spMkLst>
        </pc:spChg>
        <pc:spChg chg="del">
          <ac:chgData name="Vladislav Valach" userId="0cec96c5-020e-49d5-b54d-207b53cfc8a3" providerId="ADAL" clId="{DC6D427C-FEBD-4AF9-8D98-BA8810095A74}" dt="2023-03-22T13:00:15.764" v="59" actId="21"/>
          <ac:spMkLst>
            <pc:docMk/>
            <pc:sldMk cId="0" sldId="274"/>
            <ac:spMk id="12" creationId="{00000000-0000-0000-0000-000000000000}"/>
          </ac:spMkLst>
        </pc:spChg>
        <pc:spChg chg="del mod">
          <ac:chgData name="Vladislav Valach" userId="0cec96c5-020e-49d5-b54d-207b53cfc8a3" providerId="ADAL" clId="{DC6D427C-FEBD-4AF9-8D98-BA8810095A74}" dt="2023-03-22T13:00:30.731" v="63" actId="21"/>
          <ac:spMkLst>
            <pc:docMk/>
            <pc:sldMk cId="0" sldId="274"/>
            <ac:spMk id="15" creationId="{00000000-0000-0000-0000-000000000000}"/>
          </ac:spMkLst>
        </pc:spChg>
        <pc:picChg chg="del">
          <ac:chgData name="Vladislav Valach" userId="0cec96c5-020e-49d5-b54d-207b53cfc8a3" providerId="ADAL" clId="{DC6D427C-FEBD-4AF9-8D98-BA8810095A74}" dt="2023-03-22T13:00:22.321" v="61" actId="478"/>
          <ac:picMkLst>
            <pc:docMk/>
            <pc:sldMk cId="0" sldId="274"/>
            <ac:picMk id="16390" creationId="{00000000-0000-0000-0000-000000000000}"/>
          </ac:picMkLst>
        </pc:picChg>
      </pc:sldChg>
      <pc:sldChg chg="del">
        <pc:chgData name="Vladislav Valach" userId="0cec96c5-020e-49d5-b54d-207b53cfc8a3" providerId="ADAL" clId="{DC6D427C-FEBD-4AF9-8D98-BA8810095A74}" dt="2023-03-22T13:12:54.953" v="231" actId="47"/>
        <pc:sldMkLst>
          <pc:docMk/>
          <pc:sldMk cId="0" sldId="307"/>
        </pc:sldMkLst>
      </pc:sldChg>
      <pc:sldChg chg="del">
        <pc:chgData name="Vladislav Valach" userId="0cec96c5-020e-49d5-b54d-207b53cfc8a3" providerId="ADAL" clId="{DC6D427C-FEBD-4AF9-8D98-BA8810095A74}" dt="2023-03-22T13:12:56.780" v="232" actId="47"/>
        <pc:sldMkLst>
          <pc:docMk/>
          <pc:sldMk cId="0" sldId="308"/>
        </pc:sldMkLst>
      </pc:sldChg>
      <pc:sldChg chg="del">
        <pc:chgData name="Vladislav Valach" userId="0cec96c5-020e-49d5-b54d-207b53cfc8a3" providerId="ADAL" clId="{DC6D427C-FEBD-4AF9-8D98-BA8810095A74}" dt="2023-03-22T13:12:57.238" v="233" actId="47"/>
        <pc:sldMkLst>
          <pc:docMk/>
          <pc:sldMk cId="0" sldId="309"/>
        </pc:sldMkLst>
      </pc:sldChg>
      <pc:sldChg chg="del">
        <pc:chgData name="Vladislav Valach" userId="0cec96c5-020e-49d5-b54d-207b53cfc8a3" providerId="ADAL" clId="{DC6D427C-FEBD-4AF9-8D98-BA8810095A74}" dt="2023-03-22T13:12:57.914" v="235" actId="47"/>
        <pc:sldMkLst>
          <pc:docMk/>
          <pc:sldMk cId="0" sldId="310"/>
        </pc:sldMkLst>
      </pc:sldChg>
      <pc:sldChg chg="del">
        <pc:chgData name="Vladislav Valach" userId="0cec96c5-020e-49d5-b54d-207b53cfc8a3" providerId="ADAL" clId="{DC6D427C-FEBD-4AF9-8D98-BA8810095A74}" dt="2023-03-22T13:12:57.600" v="234" actId="47"/>
        <pc:sldMkLst>
          <pc:docMk/>
          <pc:sldMk cId="0" sldId="312"/>
        </pc:sldMkLst>
      </pc:sldChg>
      <pc:sldChg chg="del">
        <pc:chgData name="Vladislav Valach" userId="0cec96c5-020e-49d5-b54d-207b53cfc8a3" providerId="ADAL" clId="{DC6D427C-FEBD-4AF9-8D98-BA8810095A74}" dt="2023-03-22T13:12:58.165" v="236" actId="47"/>
        <pc:sldMkLst>
          <pc:docMk/>
          <pc:sldMk cId="0" sldId="313"/>
        </pc:sldMkLst>
      </pc:sldChg>
      <pc:sldChg chg="del ord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14"/>
        </pc:sldMkLst>
      </pc:sldChg>
      <pc:sldChg chg="del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15"/>
        </pc:sldMkLst>
      </pc:sldChg>
      <pc:sldChg chg="del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16"/>
        </pc:sldMkLst>
      </pc:sldChg>
      <pc:sldChg chg="del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17"/>
        </pc:sldMkLst>
      </pc:sldChg>
      <pc:sldChg chg="del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18"/>
        </pc:sldMkLst>
      </pc:sldChg>
      <pc:sldChg chg="del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19"/>
        </pc:sldMkLst>
      </pc:sldChg>
      <pc:sldChg chg="del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25"/>
        </pc:sldMkLst>
      </pc:sldChg>
      <pc:sldChg chg="addSp delSp modSp mod delAnim chgLayout">
        <pc:chgData name="Vladislav Valach" userId="0cec96c5-020e-49d5-b54d-207b53cfc8a3" providerId="ADAL" clId="{DC6D427C-FEBD-4AF9-8D98-BA8810095A74}" dt="2023-03-22T13:18:58.896" v="279" actId="123"/>
        <pc:sldMkLst>
          <pc:docMk/>
          <pc:sldMk cId="0" sldId="326"/>
        </pc:sldMkLst>
        <pc:spChg chg="add mod ord">
          <ac:chgData name="Vladislav Valach" userId="0cec96c5-020e-49d5-b54d-207b53cfc8a3" providerId="ADAL" clId="{DC6D427C-FEBD-4AF9-8D98-BA8810095A74}" dt="2023-03-22T13:14:56.661" v="249" actId="1076"/>
          <ac:spMkLst>
            <pc:docMk/>
            <pc:sldMk cId="0" sldId="326"/>
            <ac:spMk id="2" creationId="{D0F1778E-8B68-1220-839E-1572718619DC}"/>
          </ac:spMkLst>
        </pc:spChg>
        <pc:spChg chg="add mod ord">
          <ac:chgData name="Vladislav Valach" userId="0cec96c5-020e-49d5-b54d-207b53cfc8a3" providerId="ADAL" clId="{DC6D427C-FEBD-4AF9-8D98-BA8810095A74}" dt="2023-03-22T13:18:58.896" v="279" actId="123"/>
          <ac:spMkLst>
            <pc:docMk/>
            <pc:sldMk cId="0" sldId="326"/>
            <ac:spMk id="3" creationId="{0BD46C93-180A-7BCF-4329-6F13BD00F5CA}"/>
          </ac:spMkLst>
        </pc:spChg>
        <pc:spChg chg="del">
          <ac:chgData name="Vladislav Valach" userId="0cec96c5-020e-49d5-b54d-207b53cfc8a3" providerId="ADAL" clId="{DC6D427C-FEBD-4AF9-8D98-BA8810095A74}" dt="2023-03-22T12:59:02.076" v="51" actId="21"/>
          <ac:spMkLst>
            <pc:docMk/>
            <pc:sldMk cId="0" sldId="326"/>
            <ac:spMk id="16" creationId="{00000000-0000-0000-0000-000000000000}"/>
          </ac:spMkLst>
        </pc:spChg>
        <pc:spChg chg="del mod">
          <ac:chgData name="Vladislav Valach" userId="0cec96c5-020e-49d5-b54d-207b53cfc8a3" providerId="ADAL" clId="{DC6D427C-FEBD-4AF9-8D98-BA8810095A74}" dt="2023-03-22T12:58:56.229" v="49" actId="21"/>
          <ac:spMkLst>
            <pc:docMk/>
            <pc:sldMk cId="0" sldId="326"/>
            <ac:spMk id="17" creationId="{00000000-0000-0000-0000-000000000000}"/>
          </ac:spMkLst>
        </pc:spChg>
        <pc:spChg chg="del">
          <ac:chgData name="Vladislav Valach" userId="0cec96c5-020e-49d5-b54d-207b53cfc8a3" providerId="ADAL" clId="{DC6D427C-FEBD-4AF9-8D98-BA8810095A74}" dt="2023-03-22T12:58:58.053" v="50" actId="478"/>
          <ac:spMkLst>
            <pc:docMk/>
            <pc:sldMk cId="0" sldId="326"/>
            <ac:spMk id="18" creationId="{00000000-0000-0000-0000-000000000000}"/>
          </ac:spMkLst>
        </pc:spChg>
        <pc:spChg chg="del">
          <ac:chgData name="Vladislav Valach" userId="0cec96c5-020e-49d5-b54d-207b53cfc8a3" providerId="ADAL" clId="{DC6D427C-FEBD-4AF9-8D98-BA8810095A74}" dt="2023-03-22T12:58:44.930" v="46" actId="21"/>
          <ac:spMkLst>
            <pc:docMk/>
            <pc:sldMk cId="0" sldId="326"/>
            <ac:spMk id="19" creationId="{00000000-0000-0000-0000-000000000000}"/>
          </ac:spMkLst>
        </pc:spChg>
        <pc:grpChg chg="del">
          <ac:chgData name="Vladislav Valach" userId="0cec96c5-020e-49d5-b54d-207b53cfc8a3" providerId="ADAL" clId="{DC6D427C-FEBD-4AF9-8D98-BA8810095A74}" dt="2023-03-22T12:58:49.622" v="47" actId="21"/>
          <ac:grpSpMkLst>
            <pc:docMk/>
            <pc:sldMk cId="0" sldId="326"/>
            <ac:grpSpMk id="15362" creationId="{00000000-0000-0000-0000-000000000000}"/>
          </ac:grpSpMkLst>
        </pc:grpChg>
        <pc:picChg chg="del">
          <ac:chgData name="Vladislav Valach" userId="0cec96c5-020e-49d5-b54d-207b53cfc8a3" providerId="ADAL" clId="{DC6D427C-FEBD-4AF9-8D98-BA8810095A74}" dt="2023-03-22T12:59:05.722" v="52" actId="21"/>
          <ac:picMkLst>
            <pc:docMk/>
            <pc:sldMk cId="0" sldId="326"/>
            <ac:picMk id="15367" creationId="{00000000-0000-0000-0000-000000000000}"/>
          </ac:picMkLst>
        </pc:picChg>
      </pc:sldChg>
      <pc:sldChg chg="del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27"/>
        </pc:sldMkLst>
      </pc:sldChg>
      <pc:sldChg chg="del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28"/>
        </pc:sldMkLst>
      </pc:sldChg>
      <pc:sldChg chg="addSp delSp modSp mod modClrScheme delAnim chgLayout">
        <pc:chgData name="Vladislav Valach" userId="0cec96c5-020e-49d5-b54d-207b53cfc8a3" providerId="ADAL" clId="{DC6D427C-FEBD-4AF9-8D98-BA8810095A74}" dt="2023-03-22T13:19:32.781" v="284" actId="123"/>
        <pc:sldMkLst>
          <pc:docMk/>
          <pc:sldMk cId="0" sldId="329"/>
        </pc:sldMkLst>
        <pc:spChg chg="add mod ord">
          <ac:chgData name="Vladislav Valach" userId="0cec96c5-020e-49d5-b54d-207b53cfc8a3" providerId="ADAL" clId="{DC6D427C-FEBD-4AF9-8D98-BA8810095A74}" dt="2023-03-22T13:17:01.324" v="265" actId="113"/>
          <ac:spMkLst>
            <pc:docMk/>
            <pc:sldMk cId="0" sldId="329"/>
            <ac:spMk id="2" creationId="{8050A8A0-EA77-2E76-24EC-3522DB7AB87A}"/>
          </ac:spMkLst>
        </pc:spChg>
        <pc:spChg chg="add mod ord">
          <ac:chgData name="Vladislav Valach" userId="0cec96c5-020e-49d5-b54d-207b53cfc8a3" providerId="ADAL" clId="{DC6D427C-FEBD-4AF9-8D98-BA8810095A74}" dt="2023-03-22T13:19:32.781" v="284" actId="123"/>
          <ac:spMkLst>
            <pc:docMk/>
            <pc:sldMk cId="0" sldId="329"/>
            <ac:spMk id="3" creationId="{31FC1D95-40DD-BCFE-50CC-651FB8B90730}"/>
          </ac:spMkLst>
        </pc:spChg>
        <pc:spChg chg="del mod">
          <ac:chgData name="Vladislav Valach" userId="0cec96c5-020e-49d5-b54d-207b53cfc8a3" providerId="ADAL" clId="{DC6D427C-FEBD-4AF9-8D98-BA8810095A74}" dt="2023-03-22T13:04:34.933" v="94" actId="21"/>
          <ac:spMkLst>
            <pc:docMk/>
            <pc:sldMk cId="0" sldId="329"/>
            <ac:spMk id="11" creationId="{00000000-0000-0000-0000-000000000000}"/>
          </ac:spMkLst>
        </pc:spChg>
        <pc:spChg chg="del mod">
          <ac:chgData name="Vladislav Valach" userId="0cec96c5-020e-49d5-b54d-207b53cfc8a3" providerId="ADAL" clId="{DC6D427C-FEBD-4AF9-8D98-BA8810095A74}" dt="2023-03-22T13:04:40.294" v="96" actId="21"/>
          <ac:spMkLst>
            <pc:docMk/>
            <pc:sldMk cId="0" sldId="329"/>
            <ac:spMk id="12" creationId="{00000000-0000-0000-0000-000000000000}"/>
          </ac:spMkLst>
        </pc:spChg>
        <pc:picChg chg="del">
          <ac:chgData name="Vladislav Valach" userId="0cec96c5-020e-49d5-b54d-207b53cfc8a3" providerId="ADAL" clId="{DC6D427C-FEBD-4AF9-8D98-BA8810095A74}" dt="2023-03-22T13:04:43.212" v="97" actId="21"/>
          <ac:picMkLst>
            <pc:docMk/>
            <pc:sldMk cId="0" sldId="329"/>
            <ac:picMk id="10" creationId="{00000000-0000-0000-0000-000000000000}"/>
          </ac:picMkLst>
        </pc:picChg>
        <pc:picChg chg="del">
          <ac:chgData name="Vladislav Valach" userId="0cec96c5-020e-49d5-b54d-207b53cfc8a3" providerId="ADAL" clId="{DC6D427C-FEBD-4AF9-8D98-BA8810095A74}" dt="2023-03-22T13:04:30.105" v="92" actId="478"/>
          <ac:picMkLst>
            <pc:docMk/>
            <pc:sldMk cId="0" sldId="329"/>
            <ac:picMk id="19462" creationId="{00000000-0000-0000-0000-000000000000}"/>
          </ac:picMkLst>
        </pc:picChg>
      </pc:sldChg>
      <pc:sldChg chg="addSp delSp modSp mod modClrScheme delAnim chgLayout">
        <pc:chgData name="Vladislav Valach" userId="0cec96c5-020e-49d5-b54d-207b53cfc8a3" providerId="ADAL" clId="{DC6D427C-FEBD-4AF9-8D98-BA8810095A74}" dt="2023-03-22T13:19:45.424" v="286" actId="123"/>
        <pc:sldMkLst>
          <pc:docMk/>
          <pc:sldMk cId="0" sldId="330"/>
        </pc:sldMkLst>
        <pc:spChg chg="add mod ord">
          <ac:chgData name="Vladislav Valach" userId="0cec96c5-020e-49d5-b54d-207b53cfc8a3" providerId="ADAL" clId="{DC6D427C-FEBD-4AF9-8D98-BA8810095A74}" dt="2023-03-22T13:17:44.387" v="272" actId="113"/>
          <ac:spMkLst>
            <pc:docMk/>
            <pc:sldMk cId="0" sldId="330"/>
            <ac:spMk id="2" creationId="{1BE42E45-2DDD-3D23-6A23-862C52215145}"/>
          </ac:spMkLst>
        </pc:spChg>
        <pc:spChg chg="add mod ord">
          <ac:chgData name="Vladislav Valach" userId="0cec96c5-020e-49d5-b54d-207b53cfc8a3" providerId="ADAL" clId="{DC6D427C-FEBD-4AF9-8D98-BA8810095A74}" dt="2023-03-22T13:19:45.424" v="286" actId="123"/>
          <ac:spMkLst>
            <pc:docMk/>
            <pc:sldMk cId="0" sldId="330"/>
            <ac:spMk id="3" creationId="{CA31FDA9-7581-BCF2-E479-72556464A5EC}"/>
          </ac:spMkLst>
        </pc:spChg>
        <pc:spChg chg="del">
          <ac:chgData name="Vladislav Valach" userId="0cec96c5-020e-49d5-b54d-207b53cfc8a3" providerId="ADAL" clId="{DC6D427C-FEBD-4AF9-8D98-BA8810095A74}" dt="2023-03-22T13:07:39.168" v="123" actId="478"/>
          <ac:spMkLst>
            <pc:docMk/>
            <pc:sldMk cId="0" sldId="330"/>
            <ac:spMk id="11" creationId="{00000000-0000-0000-0000-000000000000}"/>
          </ac:spMkLst>
        </pc:spChg>
        <pc:spChg chg="del">
          <ac:chgData name="Vladislav Valach" userId="0cec96c5-020e-49d5-b54d-207b53cfc8a3" providerId="ADAL" clId="{DC6D427C-FEBD-4AF9-8D98-BA8810095A74}" dt="2023-03-22T13:07:41.086" v="124" actId="478"/>
          <ac:spMkLst>
            <pc:docMk/>
            <pc:sldMk cId="0" sldId="330"/>
            <ac:spMk id="12" creationId="{00000000-0000-0000-0000-000000000000}"/>
          </ac:spMkLst>
        </pc:spChg>
        <pc:picChg chg="del">
          <ac:chgData name="Vladislav Valach" userId="0cec96c5-020e-49d5-b54d-207b53cfc8a3" providerId="ADAL" clId="{DC6D427C-FEBD-4AF9-8D98-BA8810095A74}" dt="2023-03-22T13:07:42.126" v="125" actId="478"/>
          <ac:picMkLst>
            <pc:docMk/>
            <pc:sldMk cId="0" sldId="330"/>
            <ac:picMk id="7" creationId="{00000000-0000-0000-0000-000000000000}"/>
          </ac:picMkLst>
        </pc:picChg>
        <pc:picChg chg="del">
          <ac:chgData name="Vladislav Valach" userId="0cec96c5-020e-49d5-b54d-207b53cfc8a3" providerId="ADAL" clId="{DC6D427C-FEBD-4AF9-8D98-BA8810095A74}" dt="2023-03-22T13:07:37.345" v="122" actId="478"/>
          <ac:picMkLst>
            <pc:docMk/>
            <pc:sldMk cId="0" sldId="330"/>
            <ac:picMk id="21510" creationId="{00000000-0000-0000-0000-000000000000}"/>
          </ac:picMkLst>
        </pc:picChg>
      </pc:sldChg>
      <pc:sldChg chg="addSp delSp modSp mod modClrScheme delAnim chgLayout">
        <pc:chgData name="Vladislav Valach" userId="0cec96c5-020e-49d5-b54d-207b53cfc8a3" providerId="ADAL" clId="{DC6D427C-FEBD-4AF9-8D98-BA8810095A74}" dt="2023-03-22T13:18:24.874" v="277" actId="207"/>
        <pc:sldMkLst>
          <pc:docMk/>
          <pc:sldMk cId="0" sldId="331"/>
        </pc:sldMkLst>
        <pc:spChg chg="add mod ord">
          <ac:chgData name="Vladislav Valach" userId="0cec96c5-020e-49d5-b54d-207b53cfc8a3" providerId="ADAL" clId="{DC6D427C-FEBD-4AF9-8D98-BA8810095A74}" dt="2023-03-22T13:18:24.874" v="277" actId="207"/>
          <ac:spMkLst>
            <pc:docMk/>
            <pc:sldMk cId="0" sldId="331"/>
            <ac:spMk id="2" creationId="{AF5F190F-E03A-8D66-7F7C-CF2B309ACF91}"/>
          </ac:spMkLst>
        </pc:spChg>
        <pc:spChg chg="add del mod ord">
          <ac:chgData name="Vladislav Valach" userId="0cec96c5-020e-49d5-b54d-207b53cfc8a3" providerId="ADAL" clId="{DC6D427C-FEBD-4AF9-8D98-BA8810095A74}" dt="2023-03-22T13:11:34.485" v="219" actId="1957"/>
          <ac:spMkLst>
            <pc:docMk/>
            <pc:sldMk cId="0" sldId="331"/>
            <ac:spMk id="3" creationId="{B04D5BEC-EFC8-BF89-724B-29A3F3086BD5}"/>
          </ac:spMkLst>
        </pc:spChg>
        <pc:spChg chg="add del mod">
          <ac:chgData name="Vladislav Valach" userId="0cec96c5-020e-49d5-b54d-207b53cfc8a3" providerId="ADAL" clId="{DC6D427C-FEBD-4AF9-8D98-BA8810095A74}" dt="2023-03-22T13:12:32.080" v="226"/>
          <ac:spMkLst>
            <pc:docMk/>
            <pc:sldMk cId="0" sldId="331"/>
            <ac:spMk id="8" creationId="{B3048288-669D-7B18-6AC9-4B3655032269}"/>
          </ac:spMkLst>
        </pc:spChg>
        <pc:spChg chg="del">
          <ac:chgData name="Vladislav Valach" userId="0cec96c5-020e-49d5-b54d-207b53cfc8a3" providerId="ADAL" clId="{DC6D427C-FEBD-4AF9-8D98-BA8810095A74}" dt="2023-03-22T13:10:35.336" v="163" actId="478"/>
          <ac:spMkLst>
            <pc:docMk/>
            <pc:sldMk cId="0" sldId="331"/>
            <ac:spMk id="10" creationId="{00000000-0000-0000-0000-000000000000}"/>
          </ac:spMkLst>
        </pc:spChg>
        <pc:spChg chg="del mod">
          <ac:chgData name="Vladislav Valach" userId="0cec96c5-020e-49d5-b54d-207b53cfc8a3" providerId="ADAL" clId="{DC6D427C-FEBD-4AF9-8D98-BA8810095A74}" dt="2023-03-22T13:10:39.801" v="165" actId="478"/>
          <ac:spMkLst>
            <pc:docMk/>
            <pc:sldMk cId="0" sldId="331"/>
            <ac:spMk id="12" creationId="{00000000-0000-0000-0000-000000000000}"/>
          </ac:spMkLst>
        </pc:spChg>
        <pc:graphicFrameChg chg="add del mod">
          <ac:chgData name="Vladislav Valach" userId="0cec96c5-020e-49d5-b54d-207b53cfc8a3" providerId="ADAL" clId="{DC6D427C-FEBD-4AF9-8D98-BA8810095A74}" dt="2023-03-22T13:11:43.375" v="220" actId="21"/>
          <ac:graphicFrameMkLst>
            <pc:docMk/>
            <pc:sldMk cId="0" sldId="331"/>
            <ac:graphicFrameMk id="6" creationId="{313A5E29-5424-F189-16D8-AEBB31722729}"/>
          </ac:graphicFrameMkLst>
        </pc:graphicFrameChg>
        <pc:picChg chg="add mod">
          <ac:chgData name="Vladislav Valach" userId="0cec96c5-020e-49d5-b54d-207b53cfc8a3" providerId="ADAL" clId="{DC6D427C-FEBD-4AF9-8D98-BA8810095A74}" dt="2023-03-22T13:12:33.667" v="227" actId="1076"/>
          <ac:picMkLst>
            <pc:docMk/>
            <pc:sldMk cId="0" sldId="331"/>
            <ac:picMk id="9" creationId="{45B2F245-AF89-188B-B827-327C33DA4BAD}"/>
          </ac:picMkLst>
        </pc:picChg>
        <pc:picChg chg="del">
          <ac:chgData name="Vladislav Valach" userId="0cec96c5-020e-49d5-b54d-207b53cfc8a3" providerId="ADAL" clId="{DC6D427C-FEBD-4AF9-8D98-BA8810095A74}" dt="2023-03-22T13:10:40.511" v="166" actId="478"/>
          <ac:picMkLst>
            <pc:docMk/>
            <pc:sldMk cId="0" sldId="331"/>
            <ac:picMk id="14" creationId="{00000000-0000-0000-0000-000000000000}"/>
          </ac:picMkLst>
        </pc:picChg>
        <pc:picChg chg="mod">
          <ac:chgData name="Vladislav Valach" userId="0cec96c5-020e-49d5-b54d-207b53cfc8a3" providerId="ADAL" clId="{DC6D427C-FEBD-4AF9-8D98-BA8810095A74}" dt="2023-03-22T13:12:37.900" v="228" actId="1076"/>
          <ac:picMkLst>
            <pc:docMk/>
            <pc:sldMk cId="0" sldId="331"/>
            <ac:picMk id="24581" creationId="{00000000-0000-0000-0000-000000000000}"/>
          </ac:picMkLst>
        </pc:picChg>
        <pc:picChg chg="del">
          <ac:chgData name="Vladislav Valach" userId="0cec96c5-020e-49d5-b54d-207b53cfc8a3" providerId="ADAL" clId="{DC6D427C-FEBD-4AF9-8D98-BA8810095A74}" dt="2023-03-22T13:10:32.490" v="162" actId="478"/>
          <ac:picMkLst>
            <pc:docMk/>
            <pc:sldMk cId="0" sldId="331"/>
            <ac:picMk id="24582" creationId="{00000000-0000-0000-0000-000000000000}"/>
          </ac:picMkLst>
        </pc:picChg>
      </pc:sldChg>
      <pc:sldChg chg="addSp delSp modSp mod modClrScheme delAnim chgLayout">
        <pc:chgData name="Vladislav Valach" userId="0cec96c5-020e-49d5-b54d-207b53cfc8a3" providerId="ADAL" clId="{DC6D427C-FEBD-4AF9-8D98-BA8810095A74}" dt="2023-03-22T13:20:01.381" v="288" actId="123"/>
        <pc:sldMkLst>
          <pc:docMk/>
          <pc:sldMk cId="0" sldId="332"/>
        </pc:sldMkLst>
        <pc:spChg chg="add mod ord">
          <ac:chgData name="Vladislav Valach" userId="0cec96c5-020e-49d5-b54d-207b53cfc8a3" providerId="ADAL" clId="{DC6D427C-FEBD-4AF9-8D98-BA8810095A74}" dt="2023-03-22T13:18:15.674" v="276" actId="113"/>
          <ac:spMkLst>
            <pc:docMk/>
            <pc:sldMk cId="0" sldId="332"/>
            <ac:spMk id="2" creationId="{AA6D3883-C526-6849-88DF-C1F38B38E382}"/>
          </ac:spMkLst>
        </pc:spChg>
        <pc:spChg chg="add del mod ord">
          <ac:chgData name="Vladislav Valach" userId="0cec96c5-020e-49d5-b54d-207b53cfc8a3" providerId="ADAL" clId="{DC6D427C-FEBD-4AF9-8D98-BA8810095A74}" dt="2023-03-22T13:20:01.381" v="288" actId="123"/>
          <ac:spMkLst>
            <pc:docMk/>
            <pc:sldMk cId="0" sldId="332"/>
            <ac:spMk id="3" creationId="{F44579DD-A6E7-A9AE-E2AE-11525C7BBF1B}"/>
          </ac:spMkLst>
        </pc:spChg>
        <pc:spChg chg="del">
          <ac:chgData name="Vladislav Valach" userId="0cec96c5-020e-49d5-b54d-207b53cfc8a3" providerId="ADAL" clId="{DC6D427C-FEBD-4AF9-8D98-BA8810095A74}" dt="2023-03-22T13:09:15.401" v="148" actId="478"/>
          <ac:spMkLst>
            <pc:docMk/>
            <pc:sldMk cId="0" sldId="332"/>
            <ac:spMk id="10" creationId="{00000000-0000-0000-0000-000000000000}"/>
          </ac:spMkLst>
        </pc:spChg>
        <pc:spChg chg="del mod">
          <ac:chgData name="Vladislav Valach" userId="0cec96c5-020e-49d5-b54d-207b53cfc8a3" providerId="ADAL" clId="{DC6D427C-FEBD-4AF9-8D98-BA8810095A74}" dt="2023-03-22T13:09:17.950" v="150" actId="478"/>
          <ac:spMkLst>
            <pc:docMk/>
            <pc:sldMk cId="0" sldId="332"/>
            <ac:spMk id="11" creationId="{00000000-0000-0000-0000-000000000000}"/>
          </ac:spMkLst>
        </pc:spChg>
        <pc:graphicFrameChg chg="add del modGraphic">
          <ac:chgData name="Vladislav Valach" userId="0cec96c5-020e-49d5-b54d-207b53cfc8a3" providerId="ADAL" clId="{DC6D427C-FEBD-4AF9-8D98-BA8810095A74}" dt="2023-03-22T13:09:54.582" v="158" actId="1032"/>
          <ac:graphicFrameMkLst>
            <pc:docMk/>
            <pc:sldMk cId="0" sldId="332"/>
            <ac:graphicFrameMk id="4" creationId="{0DDD3F08-EE23-82E5-A307-80A4D47C6952}"/>
          </ac:graphicFrameMkLst>
        </pc:graphicFrameChg>
        <pc:picChg chg="del">
          <ac:chgData name="Vladislav Valach" userId="0cec96c5-020e-49d5-b54d-207b53cfc8a3" providerId="ADAL" clId="{DC6D427C-FEBD-4AF9-8D98-BA8810095A74}" dt="2023-03-22T13:09:18.672" v="151" actId="478"/>
          <ac:picMkLst>
            <pc:docMk/>
            <pc:sldMk cId="0" sldId="332"/>
            <ac:picMk id="23554" creationId="{00000000-0000-0000-0000-000000000000}"/>
          </ac:picMkLst>
        </pc:picChg>
        <pc:picChg chg="del">
          <ac:chgData name="Vladislav Valach" userId="0cec96c5-020e-49d5-b54d-207b53cfc8a3" providerId="ADAL" clId="{DC6D427C-FEBD-4AF9-8D98-BA8810095A74}" dt="2023-03-22T13:09:12.886" v="147" actId="478"/>
          <ac:picMkLst>
            <pc:docMk/>
            <pc:sldMk cId="0" sldId="332"/>
            <ac:picMk id="23558" creationId="{00000000-0000-0000-0000-000000000000}"/>
          </ac:picMkLst>
        </pc:picChg>
      </pc:sldChg>
      <pc:sldChg chg="addSp delSp modSp mod modClrScheme delAnim chgLayout">
        <pc:chgData name="Vladislav Valach" userId="0cec96c5-020e-49d5-b54d-207b53cfc8a3" providerId="ADAL" clId="{DC6D427C-FEBD-4AF9-8D98-BA8810095A74}" dt="2023-03-22T13:19:38.236" v="285" actId="123"/>
        <pc:sldMkLst>
          <pc:docMk/>
          <pc:sldMk cId="0" sldId="333"/>
        </pc:sldMkLst>
        <pc:spChg chg="add mod ord">
          <ac:chgData name="Vladislav Valach" userId="0cec96c5-020e-49d5-b54d-207b53cfc8a3" providerId="ADAL" clId="{DC6D427C-FEBD-4AF9-8D98-BA8810095A74}" dt="2023-03-22T13:17:25.053" v="269" actId="113"/>
          <ac:spMkLst>
            <pc:docMk/>
            <pc:sldMk cId="0" sldId="333"/>
            <ac:spMk id="2" creationId="{E8B36E96-2E00-D9BA-43E3-F42EF3170FD8}"/>
          </ac:spMkLst>
        </pc:spChg>
        <pc:spChg chg="add mod ord">
          <ac:chgData name="Vladislav Valach" userId="0cec96c5-020e-49d5-b54d-207b53cfc8a3" providerId="ADAL" clId="{DC6D427C-FEBD-4AF9-8D98-BA8810095A74}" dt="2023-03-22T13:19:38.236" v="285" actId="123"/>
          <ac:spMkLst>
            <pc:docMk/>
            <pc:sldMk cId="0" sldId="333"/>
            <ac:spMk id="3" creationId="{1E986DA3-917B-EE71-E572-CE78C74C7675}"/>
          </ac:spMkLst>
        </pc:spChg>
        <pc:spChg chg="del mod">
          <ac:chgData name="Vladislav Valach" userId="0cec96c5-020e-49d5-b54d-207b53cfc8a3" providerId="ADAL" clId="{DC6D427C-FEBD-4AF9-8D98-BA8810095A74}" dt="2023-03-22T13:06:40.861" v="110" actId="478"/>
          <ac:spMkLst>
            <pc:docMk/>
            <pc:sldMk cId="0" sldId="333"/>
            <ac:spMk id="10" creationId="{00000000-0000-0000-0000-000000000000}"/>
          </ac:spMkLst>
        </pc:spChg>
        <pc:spChg chg="del mod">
          <ac:chgData name="Vladislav Valach" userId="0cec96c5-020e-49d5-b54d-207b53cfc8a3" providerId="ADAL" clId="{DC6D427C-FEBD-4AF9-8D98-BA8810095A74}" dt="2023-03-22T13:06:42.922" v="112" actId="478"/>
          <ac:spMkLst>
            <pc:docMk/>
            <pc:sldMk cId="0" sldId="333"/>
            <ac:spMk id="11" creationId="{00000000-0000-0000-0000-000000000000}"/>
          </ac:spMkLst>
        </pc:spChg>
        <pc:picChg chg="del">
          <ac:chgData name="Vladislav Valach" userId="0cec96c5-020e-49d5-b54d-207b53cfc8a3" providerId="ADAL" clId="{DC6D427C-FEBD-4AF9-8D98-BA8810095A74}" dt="2023-03-22T13:06:44.132" v="113" actId="478"/>
          <ac:picMkLst>
            <pc:docMk/>
            <pc:sldMk cId="0" sldId="333"/>
            <ac:picMk id="20482" creationId="{00000000-0000-0000-0000-000000000000}"/>
          </ac:picMkLst>
        </pc:picChg>
        <pc:picChg chg="del">
          <ac:chgData name="Vladislav Valach" userId="0cec96c5-020e-49d5-b54d-207b53cfc8a3" providerId="ADAL" clId="{DC6D427C-FEBD-4AF9-8D98-BA8810095A74}" dt="2023-03-22T13:06:37.763" v="108" actId="478"/>
          <ac:picMkLst>
            <pc:docMk/>
            <pc:sldMk cId="0" sldId="333"/>
            <ac:picMk id="20486" creationId="{00000000-0000-0000-0000-000000000000}"/>
          </ac:picMkLst>
        </pc:picChg>
      </pc:sldChg>
      <pc:sldChg chg="addSp delSp modSp mod modClrScheme delAnim chgLayout">
        <pc:chgData name="Vladislav Valach" userId="0cec96c5-020e-49d5-b54d-207b53cfc8a3" providerId="ADAL" clId="{DC6D427C-FEBD-4AF9-8D98-BA8810095A74}" dt="2023-03-22T13:19:55.265" v="287" actId="123"/>
        <pc:sldMkLst>
          <pc:docMk/>
          <pc:sldMk cId="0" sldId="334"/>
        </pc:sldMkLst>
        <pc:spChg chg="add mod ord">
          <ac:chgData name="Vladislav Valach" userId="0cec96c5-020e-49d5-b54d-207b53cfc8a3" providerId="ADAL" clId="{DC6D427C-FEBD-4AF9-8D98-BA8810095A74}" dt="2023-03-22T13:18:00.559" v="274" actId="113"/>
          <ac:spMkLst>
            <pc:docMk/>
            <pc:sldMk cId="0" sldId="334"/>
            <ac:spMk id="2" creationId="{8D3E11FF-3C5F-24F7-4747-6C5326A5DC6A}"/>
          </ac:spMkLst>
        </pc:spChg>
        <pc:spChg chg="add mod ord">
          <ac:chgData name="Vladislav Valach" userId="0cec96c5-020e-49d5-b54d-207b53cfc8a3" providerId="ADAL" clId="{DC6D427C-FEBD-4AF9-8D98-BA8810095A74}" dt="2023-03-22T13:19:55.265" v="287" actId="123"/>
          <ac:spMkLst>
            <pc:docMk/>
            <pc:sldMk cId="0" sldId="334"/>
            <ac:spMk id="3" creationId="{7B25B81F-DE41-5DB4-0515-7EDEEEE90AEC}"/>
          </ac:spMkLst>
        </pc:spChg>
        <pc:spChg chg="del">
          <ac:chgData name="Vladislav Valach" userId="0cec96c5-020e-49d5-b54d-207b53cfc8a3" providerId="ADAL" clId="{DC6D427C-FEBD-4AF9-8D98-BA8810095A74}" dt="2023-03-22T13:08:27.037" v="135" actId="478"/>
          <ac:spMkLst>
            <pc:docMk/>
            <pc:sldMk cId="0" sldId="334"/>
            <ac:spMk id="9" creationId="{00000000-0000-0000-0000-000000000000}"/>
          </ac:spMkLst>
        </pc:spChg>
        <pc:spChg chg="del mod">
          <ac:chgData name="Vladislav Valach" userId="0cec96c5-020e-49d5-b54d-207b53cfc8a3" providerId="ADAL" clId="{DC6D427C-FEBD-4AF9-8D98-BA8810095A74}" dt="2023-03-22T13:08:29.607" v="137" actId="478"/>
          <ac:spMkLst>
            <pc:docMk/>
            <pc:sldMk cId="0" sldId="334"/>
            <ac:spMk id="12" creationId="{00000000-0000-0000-0000-000000000000}"/>
          </ac:spMkLst>
        </pc:spChg>
        <pc:picChg chg="del">
          <ac:chgData name="Vladislav Valach" userId="0cec96c5-020e-49d5-b54d-207b53cfc8a3" providerId="ADAL" clId="{DC6D427C-FEBD-4AF9-8D98-BA8810095A74}" dt="2023-03-22T13:08:24.867" v="134" actId="478"/>
          <ac:picMkLst>
            <pc:docMk/>
            <pc:sldMk cId="0" sldId="334"/>
            <ac:picMk id="22532" creationId="{00000000-0000-0000-0000-000000000000}"/>
          </ac:picMkLst>
        </pc:picChg>
        <pc:picChg chg="del">
          <ac:chgData name="Vladislav Valach" userId="0cec96c5-020e-49d5-b54d-207b53cfc8a3" providerId="ADAL" clId="{DC6D427C-FEBD-4AF9-8D98-BA8810095A74}" dt="2023-03-22T13:08:30.355" v="138" actId="478"/>
          <ac:picMkLst>
            <pc:docMk/>
            <pc:sldMk cId="0" sldId="334"/>
            <ac:picMk id="22533" creationId="{00000000-0000-0000-0000-000000000000}"/>
          </ac:picMkLst>
        </pc:picChg>
      </pc:sldChg>
      <pc:sldChg chg="addSp delSp modSp mod modClrScheme addAnim delAnim chgLayout">
        <pc:chgData name="Vladislav Valach" userId="0cec96c5-020e-49d5-b54d-207b53cfc8a3" providerId="ADAL" clId="{DC6D427C-FEBD-4AF9-8D98-BA8810095A74}" dt="2023-03-22T13:13:52.170" v="241" actId="207"/>
        <pc:sldMkLst>
          <pc:docMk/>
          <pc:sldMk cId="0" sldId="335"/>
        </pc:sldMkLst>
        <pc:spChg chg="add del mod ord">
          <ac:chgData name="Vladislav Valach" userId="0cec96c5-020e-49d5-b54d-207b53cfc8a3" providerId="ADAL" clId="{DC6D427C-FEBD-4AF9-8D98-BA8810095A74}" dt="2023-03-22T12:50:34.184" v="9" actId="700"/>
          <ac:spMkLst>
            <pc:docMk/>
            <pc:sldMk cId="0" sldId="335"/>
            <ac:spMk id="2" creationId="{51F737A6-4F78-112D-2216-EA112B91D35C}"/>
          </ac:spMkLst>
        </pc:spChg>
        <pc:spChg chg="add del mod ord">
          <ac:chgData name="Vladislav Valach" userId="0cec96c5-020e-49d5-b54d-207b53cfc8a3" providerId="ADAL" clId="{DC6D427C-FEBD-4AF9-8D98-BA8810095A74}" dt="2023-03-22T12:50:34.184" v="9" actId="700"/>
          <ac:spMkLst>
            <pc:docMk/>
            <pc:sldMk cId="0" sldId="335"/>
            <ac:spMk id="3" creationId="{17DA1BD7-F69F-E72C-ABE3-1601F1467AD5}"/>
          </ac:spMkLst>
        </pc:spChg>
        <pc:spChg chg="add del mod ord">
          <ac:chgData name="Vladislav Valach" userId="0cec96c5-020e-49d5-b54d-207b53cfc8a3" providerId="ADAL" clId="{DC6D427C-FEBD-4AF9-8D98-BA8810095A74}" dt="2023-03-22T12:50:34.184" v="9" actId="700"/>
          <ac:spMkLst>
            <pc:docMk/>
            <pc:sldMk cId="0" sldId="335"/>
            <ac:spMk id="4" creationId="{04A6E704-C760-7809-5A13-5F3849756DB5}"/>
          </ac:spMkLst>
        </pc:spChg>
        <pc:spChg chg="add mod ord">
          <ac:chgData name="Vladislav Valach" userId="0cec96c5-020e-49d5-b54d-207b53cfc8a3" providerId="ADAL" clId="{DC6D427C-FEBD-4AF9-8D98-BA8810095A74}" dt="2023-03-22T13:13:52.170" v="241" actId="207"/>
          <ac:spMkLst>
            <pc:docMk/>
            <pc:sldMk cId="0" sldId="335"/>
            <ac:spMk id="5" creationId="{3D83FC6A-A3D4-9DA7-3495-9623B5F0A12E}"/>
          </ac:spMkLst>
        </pc:spChg>
        <pc:spChg chg="add mod ord">
          <ac:chgData name="Vladislav Valach" userId="0cec96c5-020e-49d5-b54d-207b53cfc8a3" providerId="ADAL" clId="{DC6D427C-FEBD-4AF9-8D98-BA8810095A74}" dt="2023-03-22T12:56:48.698" v="30" actId="1076"/>
          <ac:spMkLst>
            <pc:docMk/>
            <pc:sldMk cId="0" sldId="335"/>
            <ac:spMk id="6" creationId="{E25502CC-9F04-3597-E6C8-F1864C7C03D2}"/>
          </ac:spMkLst>
        </pc:spChg>
        <pc:spChg chg="del">
          <ac:chgData name="Vladislav Valach" userId="0cec96c5-020e-49d5-b54d-207b53cfc8a3" providerId="ADAL" clId="{DC6D427C-FEBD-4AF9-8D98-BA8810095A74}" dt="2023-03-22T12:50:01.262" v="6" actId="478"/>
          <ac:spMkLst>
            <pc:docMk/>
            <pc:sldMk cId="0" sldId="335"/>
            <ac:spMk id="15" creationId="{00000000-0000-0000-0000-000000000000}"/>
          </ac:spMkLst>
        </pc:spChg>
        <pc:spChg chg="del">
          <ac:chgData name="Vladislav Valach" userId="0cec96c5-020e-49d5-b54d-207b53cfc8a3" providerId="ADAL" clId="{DC6D427C-FEBD-4AF9-8D98-BA8810095A74}" dt="2023-03-22T12:50:43.057" v="11" actId="21"/>
          <ac:spMkLst>
            <pc:docMk/>
            <pc:sldMk cId="0" sldId="335"/>
            <ac:spMk id="17" creationId="{00000000-0000-0000-0000-000000000000}"/>
          </ac:spMkLst>
        </pc:spChg>
        <pc:picChg chg="add del">
          <ac:chgData name="Vladislav Valach" userId="0cec96c5-020e-49d5-b54d-207b53cfc8a3" providerId="ADAL" clId="{DC6D427C-FEBD-4AF9-8D98-BA8810095A74}" dt="2023-03-22T12:50:45.072" v="12" actId="478"/>
          <ac:picMkLst>
            <pc:docMk/>
            <pc:sldMk cId="0" sldId="335"/>
            <ac:picMk id="12" creationId="{00000000-0000-0000-0000-000000000000}"/>
          </ac:picMkLst>
        </pc:picChg>
        <pc:picChg chg="del">
          <ac:chgData name="Vladislav Valach" userId="0cec96c5-020e-49d5-b54d-207b53cfc8a3" providerId="ADAL" clId="{DC6D427C-FEBD-4AF9-8D98-BA8810095A74}" dt="2023-03-22T12:49:59.832" v="5" actId="478"/>
          <ac:picMkLst>
            <pc:docMk/>
            <pc:sldMk cId="0" sldId="335"/>
            <ac:picMk id="13314" creationId="{00000000-0000-0000-0000-000000000000}"/>
          </ac:picMkLst>
        </pc:picChg>
      </pc:sldChg>
      <pc:sldChg chg="addSp delSp modSp mod delAnim chgLayout">
        <pc:chgData name="Vladislav Valach" userId="0cec96c5-020e-49d5-b54d-207b53cfc8a3" providerId="ADAL" clId="{DC6D427C-FEBD-4AF9-8D98-BA8810095A74}" dt="2023-03-22T13:18:50.441" v="278" actId="123"/>
        <pc:sldMkLst>
          <pc:docMk/>
          <pc:sldMk cId="0" sldId="336"/>
        </pc:sldMkLst>
        <pc:spChg chg="add mod ord">
          <ac:chgData name="Vladislav Valach" userId="0cec96c5-020e-49d5-b54d-207b53cfc8a3" providerId="ADAL" clId="{DC6D427C-FEBD-4AF9-8D98-BA8810095A74}" dt="2023-03-22T13:14:32.023" v="245" actId="1076"/>
          <ac:spMkLst>
            <pc:docMk/>
            <pc:sldMk cId="0" sldId="336"/>
            <ac:spMk id="2" creationId="{AE5DF6DD-86F7-A218-8EC9-F61FB773A9AC}"/>
          </ac:spMkLst>
        </pc:spChg>
        <pc:spChg chg="add mod ord">
          <ac:chgData name="Vladislav Valach" userId="0cec96c5-020e-49d5-b54d-207b53cfc8a3" providerId="ADAL" clId="{DC6D427C-FEBD-4AF9-8D98-BA8810095A74}" dt="2023-03-22T13:18:50.441" v="278" actId="123"/>
          <ac:spMkLst>
            <pc:docMk/>
            <pc:sldMk cId="0" sldId="336"/>
            <ac:spMk id="3" creationId="{C4E7E3D5-3766-719E-8D85-94D40B146D02}"/>
          </ac:spMkLst>
        </pc:spChg>
        <pc:spChg chg="del">
          <ac:chgData name="Vladislav Valach" userId="0cec96c5-020e-49d5-b54d-207b53cfc8a3" providerId="ADAL" clId="{DC6D427C-FEBD-4AF9-8D98-BA8810095A74}" dt="2023-03-22T12:57:02.132" v="32" actId="21"/>
          <ac:spMkLst>
            <pc:docMk/>
            <pc:sldMk cId="0" sldId="336"/>
            <ac:spMk id="11" creationId="{00000000-0000-0000-0000-000000000000}"/>
          </ac:spMkLst>
        </pc:spChg>
        <pc:spChg chg="del mod">
          <ac:chgData name="Vladislav Valach" userId="0cec96c5-020e-49d5-b54d-207b53cfc8a3" providerId="ADAL" clId="{DC6D427C-FEBD-4AF9-8D98-BA8810095A74}" dt="2023-03-22T12:57:06.581" v="34" actId="21"/>
          <ac:spMkLst>
            <pc:docMk/>
            <pc:sldMk cId="0" sldId="336"/>
            <ac:spMk id="12" creationId="{00000000-0000-0000-0000-000000000000}"/>
          </ac:spMkLst>
        </pc:spChg>
        <pc:spChg chg="del mod">
          <ac:chgData name="Vladislav Valach" userId="0cec96c5-020e-49d5-b54d-207b53cfc8a3" providerId="ADAL" clId="{DC6D427C-FEBD-4AF9-8D98-BA8810095A74}" dt="2023-03-22T12:57:13.375" v="37" actId="21"/>
          <ac:spMkLst>
            <pc:docMk/>
            <pc:sldMk cId="0" sldId="336"/>
            <ac:spMk id="17" creationId="{00000000-0000-0000-0000-000000000000}"/>
          </ac:spMkLst>
        </pc:spChg>
        <pc:picChg chg="del">
          <ac:chgData name="Vladislav Valach" userId="0cec96c5-020e-49d5-b54d-207b53cfc8a3" providerId="ADAL" clId="{DC6D427C-FEBD-4AF9-8D98-BA8810095A74}" dt="2023-03-22T12:57:07.382" v="35" actId="478"/>
          <ac:picMkLst>
            <pc:docMk/>
            <pc:sldMk cId="0" sldId="336"/>
            <ac:picMk id="16" creationId="{00000000-0000-0000-0000-000000000000}"/>
          </ac:picMkLst>
        </pc:picChg>
        <pc:picChg chg="del">
          <ac:chgData name="Vladislav Valach" userId="0cec96c5-020e-49d5-b54d-207b53cfc8a3" providerId="ADAL" clId="{DC6D427C-FEBD-4AF9-8D98-BA8810095A74}" dt="2023-03-22T12:56:55.823" v="31" actId="478"/>
          <ac:picMkLst>
            <pc:docMk/>
            <pc:sldMk cId="0" sldId="336"/>
            <ac:picMk id="14340" creationId="{00000000-0000-0000-0000-000000000000}"/>
          </ac:picMkLst>
        </pc:picChg>
      </pc:sldChg>
      <pc:sldChg chg="addSp delSp modSp mod delAnim chgLayout">
        <pc:chgData name="Vladislav Valach" userId="0cec96c5-020e-49d5-b54d-207b53cfc8a3" providerId="ADAL" clId="{DC6D427C-FEBD-4AF9-8D98-BA8810095A74}" dt="2023-03-22T13:19:13.881" v="281" actId="123"/>
        <pc:sldMkLst>
          <pc:docMk/>
          <pc:sldMk cId="0" sldId="337"/>
        </pc:sldMkLst>
        <pc:spChg chg="add mod ord">
          <ac:chgData name="Vladislav Valach" userId="0cec96c5-020e-49d5-b54d-207b53cfc8a3" providerId="ADAL" clId="{DC6D427C-FEBD-4AF9-8D98-BA8810095A74}" dt="2023-03-22T13:16:16.106" v="260" actId="113"/>
          <ac:spMkLst>
            <pc:docMk/>
            <pc:sldMk cId="0" sldId="337"/>
            <ac:spMk id="2" creationId="{726884CF-2E1D-85D5-132C-4DFF718CD82C}"/>
          </ac:spMkLst>
        </pc:spChg>
        <pc:spChg chg="add mod ord">
          <ac:chgData name="Vladislav Valach" userId="0cec96c5-020e-49d5-b54d-207b53cfc8a3" providerId="ADAL" clId="{DC6D427C-FEBD-4AF9-8D98-BA8810095A74}" dt="2023-03-22T13:19:13.881" v="281" actId="123"/>
          <ac:spMkLst>
            <pc:docMk/>
            <pc:sldMk cId="0" sldId="337"/>
            <ac:spMk id="3" creationId="{71D44B71-4AF0-D60D-9319-F3B6B9139A62}"/>
          </ac:spMkLst>
        </pc:spChg>
        <pc:spChg chg="del">
          <ac:chgData name="Vladislav Valach" userId="0cec96c5-020e-49d5-b54d-207b53cfc8a3" providerId="ADAL" clId="{DC6D427C-FEBD-4AF9-8D98-BA8810095A74}" dt="2023-03-22T13:02:36.252" v="72" actId="21"/>
          <ac:spMkLst>
            <pc:docMk/>
            <pc:sldMk cId="0" sldId="337"/>
            <ac:spMk id="9" creationId="{00000000-0000-0000-0000-000000000000}"/>
          </ac:spMkLst>
        </pc:spChg>
        <pc:spChg chg="del">
          <ac:chgData name="Vladislav Valach" userId="0cec96c5-020e-49d5-b54d-207b53cfc8a3" providerId="ADAL" clId="{DC6D427C-FEBD-4AF9-8D98-BA8810095A74}" dt="2023-03-22T13:02:30.924" v="71" actId="21"/>
          <ac:spMkLst>
            <pc:docMk/>
            <pc:sldMk cId="0" sldId="337"/>
            <ac:spMk id="10" creationId="{00000000-0000-0000-0000-000000000000}"/>
          </ac:spMkLst>
        </pc:spChg>
        <pc:spChg chg="del">
          <ac:chgData name="Vladislav Valach" userId="0cec96c5-020e-49d5-b54d-207b53cfc8a3" providerId="ADAL" clId="{DC6D427C-FEBD-4AF9-8D98-BA8810095A74}" dt="2023-03-22T13:02:24.712" v="70" actId="21"/>
          <ac:spMkLst>
            <pc:docMk/>
            <pc:sldMk cId="0" sldId="337"/>
            <ac:spMk id="13" creationId="{00000000-0000-0000-0000-000000000000}"/>
          </ac:spMkLst>
        </pc:spChg>
        <pc:picChg chg="del mod">
          <ac:chgData name="Vladislav Valach" userId="0cec96c5-020e-49d5-b54d-207b53cfc8a3" providerId="ADAL" clId="{DC6D427C-FEBD-4AF9-8D98-BA8810095A74}" dt="2023-03-22T13:02:42.655" v="74" actId="21"/>
          <ac:picMkLst>
            <pc:docMk/>
            <pc:sldMk cId="0" sldId="337"/>
            <ac:picMk id="14" creationId="{00000000-0000-0000-0000-000000000000}"/>
          </ac:picMkLst>
        </pc:picChg>
        <pc:picChg chg="del">
          <ac:chgData name="Vladislav Valach" userId="0cec96c5-020e-49d5-b54d-207b53cfc8a3" providerId="ADAL" clId="{DC6D427C-FEBD-4AF9-8D98-BA8810095A74}" dt="2023-03-22T13:02:54.777" v="77" actId="21"/>
          <ac:picMkLst>
            <pc:docMk/>
            <pc:sldMk cId="0" sldId="337"/>
            <ac:picMk id="15" creationId="{00000000-0000-0000-0000-000000000000}"/>
          </ac:picMkLst>
        </pc:picChg>
        <pc:picChg chg="del">
          <ac:chgData name="Vladislav Valach" userId="0cec96c5-020e-49d5-b54d-207b53cfc8a3" providerId="ADAL" clId="{DC6D427C-FEBD-4AF9-8D98-BA8810095A74}" dt="2023-03-22T13:02:51.083" v="76" actId="21"/>
          <ac:picMkLst>
            <pc:docMk/>
            <pc:sldMk cId="0" sldId="337"/>
            <ac:picMk id="16" creationId="{00000000-0000-0000-0000-000000000000}"/>
          </ac:picMkLst>
        </pc:picChg>
        <pc:picChg chg="del">
          <ac:chgData name="Vladislav Valach" userId="0cec96c5-020e-49d5-b54d-207b53cfc8a3" providerId="ADAL" clId="{DC6D427C-FEBD-4AF9-8D98-BA8810095A74}" dt="2023-03-22T13:02:46.664" v="75" actId="21"/>
          <ac:picMkLst>
            <pc:docMk/>
            <pc:sldMk cId="0" sldId="337"/>
            <ac:picMk id="17" creationId="{00000000-0000-0000-0000-000000000000}"/>
          </ac:picMkLst>
        </pc:picChg>
      </pc:sldChg>
      <pc:sldChg chg="del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38"/>
        </pc:sldMkLst>
      </pc:sldChg>
      <pc:sldChg chg="del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39"/>
        </pc:sldMkLst>
      </pc:sldChg>
      <pc:sldChg chg="del">
        <pc:chgData name="Vladislav Valach" userId="0cec96c5-020e-49d5-b54d-207b53cfc8a3" providerId="ADAL" clId="{DC6D427C-FEBD-4AF9-8D98-BA8810095A74}" dt="2023-03-22T13:13:11.324" v="239" actId="47"/>
        <pc:sldMkLst>
          <pc:docMk/>
          <pc:sldMk cId="0" sldId="340"/>
        </pc:sldMkLst>
      </pc:sldChg>
      <pc:sldChg chg="new del">
        <pc:chgData name="Vladislav Valach" userId="0cec96c5-020e-49d5-b54d-207b53cfc8a3" providerId="ADAL" clId="{DC6D427C-FEBD-4AF9-8D98-BA8810095A74}" dt="2023-03-22T12:58:37.853" v="45" actId="47"/>
        <pc:sldMkLst>
          <pc:docMk/>
          <pc:sldMk cId="104394699" sldId="341"/>
        </pc:sldMkLst>
      </pc:sldChg>
      <pc:sldChg chg="modSp new del mod">
        <pc:chgData name="Vladislav Valach" userId="0cec96c5-020e-49d5-b54d-207b53cfc8a3" providerId="ADAL" clId="{DC6D427C-FEBD-4AF9-8D98-BA8810095A74}" dt="2023-03-22T13:12:53.410" v="230" actId="47"/>
        <pc:sldMkLst>
          <pc:docMk/>
          <pc:sldMk cId="2208554799" sldId="341"/>
        </pc:sldMkLst>
        <pc:spChg chg="mod">
          <ac:chgData name="Vladislav Valach" userId="0cec96c5-020e-49d5-b54d-207b53cfc8a3" providerId="ADAL" clId="{DC6D427C-FEBD-4AF9-8D98-BA8810095A74}" dt="2023-03-22T13:11:12.161" v="216" actId="122"/>
          <ac:spMkLst>
            <pc:docMk/>
            <pc:sldMk cId="2208554799" sldId="341"/>
            <ac:spMk id="2" creationId="{0EB989D3-C7CE-2EBE-7AC0-16FA7B0934B9}"/>
          </ac:spMkLst>
        </pc:spChg>
      </pc:sldChg>
      <pc:sldChg chg="new del">
        <pc:chgData name="Vladislav Valach" userId="0cec96c5-020e-49d5-b54d-207b53cfc8a3" providerId="ADAL" clId="{DC6D427C-FEBD-4AF9-8D98-BA8810095A74}" dt="2023-03-22T13:02:16.817" v="69" actId="47"/>
        <pc:sldMkLst>
          <pc:docMk/>
          <pc:sldMk cId="3785916464" sldId="34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2AD7DC-6CD5-4038-A562-4B68E6278C0B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4B7C96-255C-4F63-99DA-373BE85E096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BAB29B-C56B-41D6-8EFD-8D75387A2E6D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Kliknite sem a upravte štýly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D7EA7F4-1CA0-4F78-9AB2-5CB5500C0A6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alt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alt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7EA7F4-1CA0-4F78-9AB2-5CB5500C0A65}" type="slidenum">
              <a:rPr lang="sk-SK" altLang="sk-SK" smtClean="0"/>
              <a:pPr>
                <a:defRPr/>
              </a:pPr>
              <a:t>4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46755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alt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95024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alt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alt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alt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alt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161FB3-3537-4F00-A271-1EB164821012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FC678A-0014-42A3-881A-FAD77226EE1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228B-F45E-4E93-822C-AA4102CBC01F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EE49-F534-46FB-94D1-884689DE43D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36CF6-A775-4289-BB1A-336B952D5AFB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5530-51EC-41E1-AA31-709421C8F7A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CBD2B-AADA-4E60-BFA8-8DB47907B248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A1DAD-48CA-4E5F-8C47-52E822AFAF8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7E59FE-ECDA-4128-B66E-47688D4C3B54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0A9AE0-1E2C-4FFF-B1AD-C232562F7AB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54B00-66EE-4379-BA0C-814151587A01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2EF6D-8C58-40F7-94CF-FCC47EBE437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4E0B-03AA-4AC8-AF85-F543424C1699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8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5226-3643-42E5-BDFA-2D830C10C34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16434-4C4E-44E4-B7A1-9F12E08E4E6C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08CC-222D-4A48-9EC6-BDB04997D79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bdélník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57BE38-52FA-497A-A4CE-A8D1798F1D66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F208B9-1172-49C5-9E91-CF91FF70889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AD736-32CF-4432-B21D-706681EF8D2C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CA0A5-4BA6-4B1C-9AD3-05C061BA835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ývojový diagram: postup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C76144-A19B-4188-BE6E-3BFD074EF704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C5F57D-E17A-42F4-8A18-41E89B897F6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0FCD570-0421-4761-8BA6-2A0A289F1F2C}" type="datetimeFigureOut">
              <a:rPr lang="sk-SK"/>
              <a:pPr>
                <a:defRPr/>
              </a:pPr>
              <a:t>29. 3. 2023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61E9EDF-8549-448A-BD90-BBB740419BF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4" r:id="rId1"/>
    <p:sldLayoutId id="2147484725" r:id="rId2"/>
    <p:sldLayoutId id="2147484726" r:id="rId3"/>
    <p:sldLayoutId id="2147484727" r:id="rId4"/>
    <p:sldLayoutId id="2147484728" r:id="rId5"/>
    <p:sldLayoutId id="2147484729" r:id="rId6"/>
    <p:sldLayoutId id="2147484730" r:id="rId7"/>
    <p:sldLayoutId id="2147484731" r:id="rId8"/>
    <p:sldLayoutId id="2147484732" r:id="rId9"/>
    <p:sldLayoutId id="2147484733" r:id="rId10"/>
    <p:sldLayoutId id="2147484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6B1FC1DF-DFF9-5F8F-58FF-0AD23E27C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3429000"/>
            <a:ext cx="3993226" cy="122413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Obrázek 7" descr="01_sua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050A8A0-EA77-2E76-24EC-3522DB7AB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04664"/>
            <a:ext cx="7710115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D4.1	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teaching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trained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mobility</a:t>
            </a:r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FC1D95-40DD-BCFE-50CC-651FB8B9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1" y="1484784"/>
            <a:ext cx="7931398" cy="4392488"/>
          </a:xfrm>
        </p:spPr>
        <p:txBody>
          <a:bodyPr/>
          <a:lstStyle/>
          <a:p>
            <a:pPr algn="just"/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teaching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summarize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on:</a:t>
            </a:r>
          </a:p>
          <a:p>
            <a:pPr marL="82550" indent="0" algn="just">
              <a:buNone/>
            </a:pPr>
            <a:endParaRPr lang="sk-SK" sz="20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mobility, </a:t>
            </a:r>
            <a:endParaRPr lang="sk-SK" sz="20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sk-SK" sz="20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´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helpfulness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clarity</a:t>
            </a:r>
            <a:endParaRPr lang="sk-SK" sz="20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sk-SK" sz="20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000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2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lang="sk-SK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English</a:t>
            </a:r>
            <a:r>
              <a:rPr lang="sk-SK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sk-SK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languages</a:t>
            </a:r>
            <a:endParaRPr lang="sk-SK" sz="2000" b="1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uploaded</a:t>
            </a:r>
            <a:r>
              <a:rPr lang="sk-SK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virtual</a:t>
            </a:r>
            <a:r>
              <a:rPr lang="sk-SK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sk-SK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drive</a:t>
            </a:r>
            <a:endParaRPr lang="sk-SK" sz="20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Obrázek 7" descr="01_sua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8B36E96-2E00-D9BA-43E3-F42EF317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404664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D4.2	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parliaments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organizations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trained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mobility</a:t>
            </a:r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986DA3-917B-EE71-E572-CE78C74C7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692" y="1268760"/>
            <a:ext cx="7688747" cy="5040560"/>
          </a:xfrm>
        </p:spPr>
        <p:txBody>
          <a:bodyPr/>
          <a:lstStyle/>
          <a:p>
            <a:pPr algn="just"/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parliaments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presented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summarize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performed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sessions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on:</a:t>
            </a:r>
          </a:p>
          <a:p>
            <a:pPr marL="82550" indent="0" algn="just">
              <a:buNone/>
            </a:pPr>
            <a:endParaRPr lang="sk-SK" sz="24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organizing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mobility, </a:t>
            </a:r>
            <a:endParaRPr lang="sk-SK" sz="24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conclusions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recommendations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sk-SK" sz="24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´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usefulness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clarity</a:t>
            </a:r>
            <a:endParaRPr lang="sk-SK" sz="24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3225" lvl="1" indent="0" algn="just">
              <a:buNone/>
            </a:pPr>
            <a:endParaRPr lang="sk-SK" sz="24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400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24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English</a:t>
            </a:r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24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Bosnian</a:t>
            </a:r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400" b="1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Montenegrin</a:t>
            </a:r>
            <a:endParaRPr lang="sk-SK" sz="24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400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uploaded</a:t>
            </a:r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virtual</a:t>
            </a:r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drive</a:t>
            </a:r>
            <a:endParaRPr lang="sk-SK" sz="24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18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Obrázek 7" descr="01_sua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BE42E45-2DDD-3D23-6A23-862C52215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70111"/>
            <a:ext cx="7782123" cy="1143000"/>
          </a:xfrm>
        </p:spPr>
        <p:txBody>
          <a:bodyPr/>
          <a:lstStyle/>
          <a:p>
            <a:pPr algn="ctr"/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D4.3	E-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guidelines</a:t>
            </a:r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A31FDA9-7581-BCF2-E479-72556464A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0808"/>
            <a:ext cx="7931398" cy="4104456"/>
          </a:xfrm>
        </p:spPr>
        <p:txBody>
          <a:bodyPr/>
          <a:lstStyle/>
          <a:p>
            <a:pPr algn="just"/>
            <a:r>
              <a:rPr lang="sk-SK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hese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guidelines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sk-SK" sz="24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 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actions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recommendations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teaching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helping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organize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mobility</a:t>
            </a:r>
            <a:endParaRPr lang="sk-SK" sz="24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English,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Bosnian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sk-SK" sz="24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Montenegrin</a:t>
            </a:r>
            <a:endParaRPr lang="sk-SK" sz="24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4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uploaded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website</a:t>
            </a:r>
            <a:endParaRPr lang="sk-SK" sz="24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expected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maximum 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pages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</a:t>
            </a:r>
            <a:endParaRPr lang="sk-SK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Obrázek 7" descr="01_sua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D3E11FF-3C5F-24F7-4747-6C5326A5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476672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D4.4	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management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k-SK" sz="27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learned</a:t>
            </a:r>
            <a:r>
              <a:rPr lang="sk-SK" sz="27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</a:t>
            </a:r>
            <a:r>
              <a:rPr lang="sk-SK" sz="27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practices</a:t>
            </a:r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25B81F-DE41-5DB4-0515-7EDEEEE90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619672"/>
            <a:ext cx="7499350" cy="4401616"/>
          </a:xfrm>
        </p:spPr>
        <p:txBody>
          <a:bodyPr/>
          <a:lstStyle/>
          <a:p>
            <a:pPr algn="just"/>
            <a:r>
              <a:rPr lang="sk-SK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ctivities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performed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study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sk-SK" sz="24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Slovakia</a:t>
            </a:r>
            <a:endParaRPr lang="sk-SK" sz="24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k-SK" sz="24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report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drafted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conclusions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recommendations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as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well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´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activity</a:t>
            </a:r>
            <a:endParaRPr lang="sk-SK" sz="24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4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4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report 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comprise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precise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place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exact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details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24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4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agenda of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</a:t>
            </a:r>
            <a:endParaRPr lang="sk-SK" sz="2400" b="1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4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k-SK" sz="2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English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uploaded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virtual</a:t>
            </a:r>
            <a:r>
              <a:rPr lang="sk-SK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drive</a:t>
            </a:r>
            <a:endParaRPr lang="sk-SK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Obrázek 7" descr="01_sua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A6D3883-C526-6849-88DF-C1F38B38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476672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D4.5	3 EU partner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HEIs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provided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6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e-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mentoring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 4 WB partner </a:t>
            </a:r>
            <a:r>
              <a:rPr lang="sk-SK" sz="27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HEIs</a:t>
            </a:r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4579DD-A6E7-A9AE-E2AE-11525C7BB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700808"/>
            <a:ext cx="7499350" cy="3816424"/>
          </a:xfrm>
        </p:spPr>
        <p:txBody>
          <a:bodyPr/>
          <a:lstStyle/>
          <a:p>
            <a:pPr algn="just"/>
            <a:r>
              <a:rPr lang="sk-SK" sz="22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sk-SK" sz="22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entoring</a:t>
            </a:r>
            <a:r>
              <a:rPr lang="sk-SK" sz="22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noted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2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report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comprising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overview</a:t>
            </a:r>
            <a:r>
              <a:rPr lang="sk-SK" sz="22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e-</a:t>
            </a:r>
            <a:r>
              <a:rPr lang="sk-SK" sz="22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mentoring</a:t>
            </a:r>
            <a:r>
              <a:rPr lang="sk-SK" sz="22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sk-SK" sz="22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sending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students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framework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2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</a:t>
            </a:r>
            <a:r>
              <a:rPr lang="sk-SK" sz="2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mobility</a:t>
            </a:r>
          </a:p>
          <a:p>
            <a:pPr marL="82550" indent="0" algn="just">
              <a:buNone/>
            </a:pPr>
            <a:endParaRPr lang="sk-SK" sz="22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200" b="1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200" b="1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  </a:t>
            </a:r>
            <a:r>
              <a:rPr lang="sk-SK" sz="22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k-SK" sz="22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2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sk-SK" sz="22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</a:t>
            </a:r>
            <a:r>
              <a:rPr lang="sk-SK" sz="22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sk-SK" sz="22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self-evaluation</a:t>
            </a:r>
            <a:r>
              <a:rPr lang="sk-SK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b="1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sk-SK" sz="2200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presenting</a:t>
            </a:r>
            <a:r>
              <a:rPr lang="sk-SK" sz="2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2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k-SK" sz="2200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assessment</a:t>
            </a:r>
            <a:r>
              <a:rPr lang="sk-SK" sz="2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sk-SK" sz="22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concept</a:t>
            </a:r>
            <a:r>
              <a:rPr lang="sk-SK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e-</a:t>
            </a:r>
            <a:r>
              <a:rPr lang="sk-SK" sz="22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mentoring</a:t>
            </a:r>
            <a:r>
              <a:rPr lang="sk-SK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22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lang="sk-SK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usefulness</a:t>
            </a:r>
            <a:r>
              <a:rPr lang="sk-SK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2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practicality</a:t>
            </a:r>
            <a:endParaRPr lang="sk-SK" sz="2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Obrázek 7" descr="01_sua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378385"/>
            <a:ext cx="177177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F5F190F-E03A-8D66-7F7C-CF2B309A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dirty="0" err="1">
                <a:solidFill>
                  <a:schemeClr val="tx1"/>
                </a:solidFill>
              </a:rPr>
              <a:t>We</a:t>
            </a:r>
            <a:r>
              <a:rPr lang="sk-SK" sz="4400" b="1" dirty="0">
                <a:solidFill>
                  <a:schemeClr val="tx1"/>
                </a:solidFill>
              </a:rPr>
              <a:t> are </a:t>
            </a:r>
            <a:r>
              <a:rPr lang="sk-SK" sz="4400" b="1" dirty="0" err="1">
                <a:solidFill>
                  <a:schemeClr val="tx1"/>
                </a:solidFill>
              </a:rPr>
              <a:t>looking</a:t>
            </a:r>
            <a:r>
              <a:rPr lang="sk-SK" sz="4400" b="1" dirty="0">
                <a:solidFill>
                  <a:schemeClr val="tx1"/>
                </a:solidFill>
              </a:rPr>
              <a:t> </a:t>
            </a:r>
            <a:r>
              <a:rPr lang="sk-SK" sz="4400" b="1" dirty="0" err="1">
                <a:solidFill>
                  <a:schemeClr val="tx1"/>
                </a:solidFill>
              </a:rPr>
              <a:t>forwad</a:t>
            </a:r>
            <a:r>
              <a:rPr lang="sk-SK" sz="4400" b="1" dirty="0">
                <a:solidFill>
                  <a:schemeClr val="tx1"/>
                </a:solidFill>
              </a:rPr>
              <a:t> to </a:t>
            </a:r>
            <a:r>
              <a:rPr lang="sk-SK" sz="4400" b="1" dirty="0" err="1">
                <a:solidFill>
                  <a:schemeClr val="tx1"/>
                </a:solidFill>
              </a:rPr>
              <a:t>fruitful</a:t>
            </a:r>
            <a:r>
              <a:rPr lang="sk-SK" sz="4400" b="1" dirty="0">
                <a:solidFill>
                  <a:schemeClr val="tx1"/>
                </a:solidFill>
              </a:rPr>
              <a:t> </a:t>
            </a:r>
            <a:r>
              <a:rPr lang="sk-SK" sz="4400" b="1" dirty="0" err="1">
                <a:solidFill>
                  <a:schemeClr val="tx1"/>
                </a:solidFill>
              </a:rPr>
              <a:t>cooperation</a:t>
            </a:r>
            <a:endParaRPr lang="sk-SK" b="1" dirty="0">
              <a:solidFill>
                <a:schemeClr val="tx1"/>
              </a:solidFill>
            </a:endParaRPr>
          </a:p>
        </p:txBody>
      </p:sp>
      <p:pic>
        <p:nvPicPr>
          <p:cNvPr id="9" name="Zástupný objekt pre obsah 8">
            <a:extLst>
              <a:ext uri="{FF2B5EF4-FFF2-40B4-BE49-F238E27FC236}">
                <a16:creationId xmlns:a16="http://schemas.microsoft.com/office/drawing/2014/main" id="{45B2F245-AF89-188B-B827-327C33DA4B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11960" y="3166633"/>
            <a:ext cx="3993226" cy="10287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Obrázek 6" descr="01_sua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3D83FC6A-A3D4-9DA7-3495-9623B5F0A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60648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>
                <a:solidFill>
                  <a:schemeClr val="tx1"/>
                </a:solidFill>
              </a:rPr>
              <a:t>WP4 -</a:t>
            </a:r>
            <a:r>
              <a:rPr lang="sk-SK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INTRODUCTION OF DIGITAL &amp; SUSTAINABLE ACADEMIC MOBILITY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E25502CC-9F04-3597-E6C8-F1864C7C0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276872"/>
            <a:ext cx="7499349" cy="259228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SO1) To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Western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Balkans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more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environmentally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conscious</a:t>
            </a:r>
            <a:endParaRPr lang="sk-SK" sz="2000" b="1" kern="100" dirty="0" smtClean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2550" indent="0">
              <a:lnSpc>
                <a:spcPct val="107000"/>
              </a:lnSpc>
              <a:spcAft>
                <a:spcPts val="800"/>
              </a:spcAft>
              <a:buNone/>
            </a:pPr>
            <a:endParaRPr lang="sk-SK" sz="2000" b="1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SO2) To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introduce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green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methodologies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practices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2000" b="1" kern="100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institutions</a:t>
            </a:r>
            <a:endParaRPr lang="sk-SK" sz="2000" b="1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083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Obrázek 6" descr="01_sua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id="{3D83FC6A-A3D4-9DA7-3495-9623B5F0A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62" y="260648"/>
            <a:ext cx="7849013" cy="1143000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WP4 </a:t>
            </a:r>
            <a:r>
              <a:rPr lang="sk-SK" sz="2400" b="1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sk-SK" sz="2400" b="1" dirty="0" err="1" smtClean="0">
                <a:solidFill>
                  <a:schemeClr val="accent4">
                    <a:lumMod val="50000"/>
                  </a:schemeClr>
                </a:solidFill>
              </a:rPr>
              <a:t>duration</a:t>
            </a:r>
            <a:r>
              <a:rPr lang="sk-SK" sz="2400" b="1" dirty="0" smtClean="0">
                <a:solidFill>
                  <a:schemeClr val="accent4">
                    <a:lumMod val="50000"/>
                  </a:schemeClr>
                </a:solidFill>
              </a:rPr>
              <a:t> M12-M30)  </a:t>
            </a:r>
            <a:r>
              <a:rPr lang="sk-SK" sz="2400" b="1" dirty="0">
                <a:solidFill>
                  <a:schemeClr val="tx1"/>
                </a:solidFill>
              </a:rPr>
              <a:t>-</a:t>
            </a:r>
            <a:r>
              <a:rPr lang="sk-SK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INTRODUCTION OF DIGITAL &amp; SUSTAINABLE ACADEMIC </a:t>
            </a:r>
            <a:r>
              <a:rPr lang="sk-SK" sz="2400" b="1" kern="1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MOBILITY – </a:t>
            </a:r>
            <a:r>
              <a:rPr lang="sk-SK" sz="2400" b="1" kern="100" dirty="0" err="1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Tasks</a:t>
            </a:r>
            <a:r>
              <a:rPr lang="sk-SK" sz="2400" b="1" kern="1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E25502CC-9F04-3597-E6C8-F1864C7C0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62" y="2060848"/>
            <a:ext cx="8064896" cy="3528392"/>
          </a:xfrm>
        </p:spPr>
        <p:txBody>
          <a:bodyPr/>
          <a:lstStyle/>
          <a:p>
            <a:r>
              <a:rPr lang="sk-SK" sz="2100" b="1" dirty="0" smtClean="0"/>
              <a:t>T4.1: </a:t>
            </a:r>
            <a:r>
              <a:rPr lang="sk-SK" sz="2100" b="1" dirty="0" err="1" smtClean="0"/>
              <a:t>Training</a:t>
            </a:r>
            <a:r>
              <a:rPr lang="sk-SK" sz="2100" b="1" dirty="0" smtClean="0"/>
              <a:t> </a:t>
            </a:r>
            <a:r>
              <a:rPr lang="sk-SK" sz="2100" b="1" dirty="0" err="1" smtClean="0"/>
              <a:t>for</a:t>
            </a:r>
            <a:r>
              <a:rPr lang="sk-SK" sz="2100" b="1" dirty="0" smtClean="0"/>
              <a:t> </a:t>
            </a:r>
            <a:r>
              <a:rPr lang="sk-SK" sz="2100" b="1" dirty="0" err="1" smtClean="0"/>
              <a:t>administrative</a:t>
            </a:r>
            <a:r>
              <a:rPr lang="sk-SK" sz="2100" b="1" dirty="0" smtClean="0"/>
              <a:t> and </a:t>
            </a:r>
            <a:r>
              <a:rPr lang="sk-SK" sz="2100" b="1" dirty="0" err="1" smtClean="0"/>
              <a:t>teaching</a:t>
            </a:r>
            <a:r>
              <a:rPr lang="sk-SK" sz="2100" b="1" dirty="0" smtClean="0"/>
              <a:t> </a:t>
            </a:r>
            <a:r>
              <a:rPr lang="sk-SK" sz="2100" b="1" dirty="0" err="1" smtClean="0"/>
              <a:t>staff</a:t>
            </a:r>
            <a:r>
              <a:rPr lang="sk-SK" sz="2100" b="1" dirty="0" smtClean="0"/>
              <a:t> on </a:t>
            </a:r>
            <a:r>
              <a:rPr lang="sk-SK" sz="2100" b="1" dirty="0" err="1" smtClean="0"/>
              <a:t>students</a:t>
            </a:r>
            <a:r>
              <a:rPr lang="sk-SK" sz="2100" b="1" dirty="0" smtClean="0"/>
              <a:t> and </a:t>
            </a:r>
            <a:r>
              <a:rPr lang="sk-SK" sz="2100" b="1" dirty="0" err="1" smtClean="0"/>
              <a:t>staff</a:t>
            </a:r>
            <a:r>
              <a:rPr lang="sk-SK" sz="2100" b="1" dirty="0" smtClean="0"/>
              <a:t> mobility</a:t>
            </a:r>
          </a:p>
          <a:p>
            <a:r>
              <a:rPr lang="sk-SK" sz="2100" b="1" dirty="0" smtClean="0"/>
              <a:t>T4.2: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parliaments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organizations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role in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preparing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or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mobility</a:t>
            </a:r>
          </a:p>
          <a:p>
            <a:r>
              <a:rPr lang="sk-SK" sz="2100" b="1" kern="1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T4.3: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Creation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sending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</a:t>
            </a:r>
            <a:r>
              <a:rPr lang="sk-SK" sz="2100" b="1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sk-SK" sz="2100" b="1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guidelines</a:t>
            </a:r>
            <a:endParaRPr lang="sk-SK" sz="2100" b="1" kern="1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100" b="1" kern="1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T4.4: 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</a:t>
            </a:r>
            <a:r>
              <a:rPr lang="sk-SK" sz="2100" b="1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</a:t>
            </a:r>
            <a:endParaRPr lang="sk-SK" sz="2100" b="1" kern="1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100" b="1" kern="1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T4.5: 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Mentoring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regarding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sending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students</a:t>
            </a:r>
            <a:r>
              <a:rPr lang="sk-SK" sz="21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1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endParaRPr lang="sk-SK" sz="2100" b="1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Obrázek 7" descr="01_sua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E5DF6DD-86F7-A218-8EC9-F61FB773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476672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T4.1	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teaching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E7E3D5-3766-719E-8D85-94D40B146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2815"/>
            <a:ext cx="8496944" cy="4230661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1800" b="1" kern="100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M24-30</a:t>
            </a:r>
            <a:r>
              <a:rPr lang="sk-SK" sz="1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sk-SK" sz="18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sk-SK" sz="18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k-SK" sz="18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sk-SK" sz="18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virtual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seminar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organised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teaching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topic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mobility</a:t>
            </a:r>
            <a:endParaRPr lang="sk-SK" sz="18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introduced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concept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mobility: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traditional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advantages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disadvantages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rules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credit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mobility;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monitoring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mechanisms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etc.);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obligations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sending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institutions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obligations</a:t>
            </a:r>
            <a:r>
              <a:rPr lang="sk-SK" sz="1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mobility </a:t>
            </a:r>
            <a:r>
              <a:rPr lang="sk-SK" sz="18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etc. </a:t>
            </a:r>
            <a:endParaRPr lang="sk-S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k-SK" sz="1800" b="1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planned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last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sk-SK" sz="18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days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(5 </a:t>
            </a:r>
            <a:r>
              <a:rPr lang="sk-SK" sz="18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hours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sk-SK" sz="1800" b="1" kern="100" dirty="0" err="1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sk-SK" sz="1800" b="1" kern="100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k-SK" sz="1800" kern="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k-SK" sz="1800" kern="1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k-SK" sz="1800" kern="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 </a:t>
            </a:r>
            <a:r>
              <a:rPr lang="sk-SK" sz="18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expected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sk-SK" sz="18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least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30% </a:t>
            </a:r>
            <a:r>
              <a:rPr lang="sk-SK" sz="18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women</a:t>
            </a:r>
            <a:endParaRPr lang="sk-SK" sz="1800" b="1" kern="1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Obrázek 10" descr="01_sua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0F1778E-8B68-1220-839E-15727186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441268"/>
            <a:ext cx="8569647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T4.2	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parliaments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organizations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role in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preparing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or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</a:t>
            </a:r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D46C93-180A-7BCF-4329-6F13BD00F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412776"/>
            <a:ext cx="8569647" cy="4824536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000" b="1" kern="100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M24-30 </a:t>
            </a:r>
            <a:r>
              <a:rPr lang="sk-SK" sz="2000" b="1" kern="100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sk-SK" sz="20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sk-SK" sz="20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k-SK" sz="20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sk-SK" sz="20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virtual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seminar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parliament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organizations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role in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preparing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or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mobility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concept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traditional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advantages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disadvantages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rules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followed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credit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mobility;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evaluation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monitoring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mechanisms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etc.);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obligations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mobility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etc. </a:t>
            </a:r>
            <a:endParaRPr lang="sk-SK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planned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days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(5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hours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sk-SK" sz="2000" b="1" kern="100" dirty="0" err="1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sk-SK" sz="2000" b="1" kern="100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k-SK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k-SK" sz="2000" kern="1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k-SK" sz="20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36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2000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least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30%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women</a:t>
            </a:r>
            <a:endParaRPr lang="sk-SK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 txBox="1">
            <a:spLocks/>
          </p:cNvSpPr>
          <p:nvPr/>
        </p:nvSpPr>
        <p:spPr>
          <a:xfrm>
            <a:off x="1547813" y="981075"/>
            <a:ext cx="6911975" cy="1008063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sk-SK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6391" name="Obrázek 9" descr="01_sua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9AB4E73-CBB4-B8FA-E166-5515E51B5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42106"/>
            <a:ext cx="7499350" cy="1143000"/>
          </a:xfrm>
        </p:spPr>
        <p:txBody>
          <a:bodyPr/>
          <a:lstStyle/>
          <a:p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T4.3	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Creation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sending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e-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guidelines</a:t>
            </a:r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19C988B-C08D-F7F9-D2F2-F77A96B89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885140"/>
          </a:xfrm>
        </p:spPr>
        <p:txBody>
          <a:bodyPr/>
          <a:lstStyle/>
          <a:p>
            <a:pPr algn="just"/>
            <a:r>
              <a:rPr lang="sk-SK" sz="18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pon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finishing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foreseen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teaching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18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SUA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18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preparing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sending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sz="18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18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sk-SK" sz="1800" b="1" kern="100" dirty="0" err="1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guidelines</a:t>
            </a:r>
            <a:endParaRPr lang="sk-SK" sz="1800" kern="1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18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hese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guidelines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teaching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a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useful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realize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finalize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mobility</a:t>
            </a:r>
            <a:endParaRPr lang="sk-SK" sz="18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18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guidelines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cover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minimum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following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sections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notion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and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</a:t>
            </a: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</a:t>
            </a:r>
            <a:endParaRPr lang="sk-SK" sz="18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rules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followed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order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students</a:t>
            </a:r>
            <a:endParaRPr lang="sk-SK" sz="18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rules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followed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</a:t>
            </a: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period</a:t>
            </a:r>
            <a:endParaRPr lang="sk-SK" sz="18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obligations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sending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institutions</a:t>
            </a:r>
            <a:endParaRPr lang="sk-SK" sz="18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obligations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mobility </a:t>
            </a: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1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</a:t>
            </a: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k-SK" sz="18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2550" indent="0" algn="just">
              <a:buNone/>
            </a:pPr>
            <a:endParaRPr lang="sk-SK" sz="18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2550" indent="0" algn="just">
              <a:buNone/>
            </a:pPr>
            <a:r>
              <a:rPr lang="sk-SK" sz="18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guidelines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published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in 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English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as </a:t>
            </a:r>
            <a:r>
              <a:rPr lang="sk-SK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well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in </a:t>
            </a:r>
            <a:r>
              <a:rPr lang="sk-SK" sz="18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Bosnian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sk-SK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Montenegrin</a:t>
            </a:r>
            <a:endParaRPr lang="sk-S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 txBox="1">
            <a:spLocks/>
          </p:cNvSpPr>
          <p:nvPr/>
        </p:nvSpPr>
        <p:spPr>
          <a:xfrm>
            <a:off x="1547813" y="981075"/>
            <a:ext cx="6911975" cy="1008063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sk-SK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7414" name="Obrázek 11" descr="01_sua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26884CF-2E1D-85D5-132C-4DFF718C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334008"/>
            <a:ext cx="7499350" cy="1143000"/>
          </a:xfrm>
        </p:spPr>
        <p:txBody>
          <a:bodyPr/>
          <a:lstStyle/>
          <a:p>
            <a:pPr algn="ctr"/>
            <a:r>
              <a:rPr lang="sk-SK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T4.4	Study </a:t>
            </a:r>
            <a:r>
              <a:rPr lang="sk-SK" sz="24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</a:t>
            </a:r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D44B71-4AF0-D60D-9319-F3B6B9139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63553"/>
            <a:ext cx="8064896" cy="4800600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study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sk-SK" sz="20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SUA in Nitra (SR)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members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on-site </a:t>
            </a: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k-SK" sz="20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preparing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mobility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(SUA </a:t>
            </a:r>
            <a:r>
              <a:rPr lang="sk-SK" sz="2000" i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2000" i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quite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versed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forms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and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established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green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large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sk-SK" sz="2000" i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successfully</a:t>
            </a:r>
            <a:r>
              <a:rPr lang="sk-SK" sz="2000" i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transferred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virtual</a:t>
            </a:r>
            <a:r>
              <a:rPr lang="sk-SK" sz="20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i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realm</a:t>
            </a:r>
            <a:r>
              <a:rPr lang="sk-SK" sz="2000" i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k-SK" sz="2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Study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2000" b="1" kern="100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sk-SK" sz="2000" b="1" kern="1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</a:t>
            </a:r>
            <a:endParaRPr lang="sk-SK" sz="20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gather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 per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target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partner </a:t>
            </a: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30% of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 err="1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women</a:t>
            </a:r>
            <a:endParaRPr lang="sk-SK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  <p:transition advClick="0" advTm="5000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Obrázek 10" descr="01_sua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F42178A-8B9C-7BEA-1518-47769A85E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548680"/>
            <a:ext cx="771011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T4.5	e-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Mentoring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regarding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hosting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sending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7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students</a:t>
            </a:r>
            <a:r>
              <a:rPr lang="sk-SK" sz="27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7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7FF748-C522-18D5-0929-FD150F1F1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91680"/>
            <a:ext cx="7992888" cy="4041576"/>
          </a:xfrm>
        </p:spPr>
        <p:txBody>
          <a:bodyPr/>
          <a:lstStyle/>
          <a:p>
            <a:pPr algn="just"/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mentoring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2000" b="1" kern="100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M27,M30 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gather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sk-SK" sz="2000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sk-SK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 per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target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HEI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2550" indent="0" algn="just">
              <a:buNone/>
            </a:pPr>
            <a:endParaRPr lang="sk-SK" sz="2000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guided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mentoring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k-SK" sz="2000" b="1" kern="100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</a:t>
            </a:r>
            <a:r>
              <a:rPr lang="sk-SK" sz="2000" b="1" kern="100" dirty="0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software/</a:t>
            </a:r>
            <a:r>
              <a:rPr lang="sk-SK" sz="2000" b="1" kern="100" dirty="0" err="1" smtClean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platforms</a:t>
            </a:r>
            <a:endParaRPr lang="sk-SK" sz="2000" b="1" kern="100" dirty="0" smtClean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2550" indent="0" algn="just">
              <a:buNone/>
            </a:pPr>
            <a:endParaRPr lang="sk-SK" sz="2000" b="1" kern="1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k-SK" sz="2000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mentoring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another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green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practice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serves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assist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professional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professional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dialogue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exchange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opinions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experiences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mobility and/or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sk-SK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mobility</a:t>
            </a:r>
            <a:endParaRPr lang="sk-SK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Obrázek 10" descr="01_sua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092825"/>
            <a:ext cx="1214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F42178A-8B9C-7BEA-1518-47769A85E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21" y="116632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sk-SK" sz="2700" b="1" kern="1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Deliverables</a:t>
            </a:r>
            <a:r>
              <a:rPr lang="sk-SK" sz="2700" b="1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7FF748-C522-18D5-0929-FD150F1F1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8424936" cy="4392016"/>
          </a:xfrm>
        </p:spPr>
        <p:txBody>
          <a:bodyPr/>
          <a:lstStyle/>
          <a:p>
            <a:pPr algn="just"/>
            <a:r>
              <a:rPr lang="sk-SK" sz="2400" b="1" dirty="0" smtClean="0"/>
              <a:t>D4.1:</a:t>
            </a:r>
            <a:r>
              <a:rPr lang="en-US" sz="2400" b="1" dirty="0"/>
              <a:t> Administrative and teaching staff </a:t>
            </a:r>
            <a:r>
              <a:rPr lang="en-US" sz="2400" dirty="0"/>
              <a:t>trained on student and staff </a:t>
            </a:r>
            <a:r>
              <a:rPr lang="en-US" sz="2400" dirty="0" smtClean="0"/>
              <a:t>mobility</a:t>
            </a:r>
            <a:endParaRPr lang="sk-SK" sz="2400" dirty="0" smtClean="0"/>
          </a:p>
          <a:p>
            <a:pPr algn="just"/>
            <a:r>
              <a:rPr lang="sk-SK" sz="2400" b="1" dirty="0" smtClean="0"/>
              <a:t>D4.2: </a:t>
            </a:r>
            <a:r>
              <a:rPr lang="en-US" sz="2400" b="1" dirty="0" smtClean="0"/>
              <a:t>Student </a:t>
            </a:r>
            <a:r>
              <a:rPr lang="en-US" sz="2400" b="1" dirty="0"/>
              <a:t>parliaments and organizations </a:t>
            </a:r>
            <a:r>
              <a:rPr lang="en-US" sz="2400" dirty="0"/>
              <a:t>trained on student </a:t>
            </a:r>
            <a:r>
              <a:rPr lang="en-US" sz="2400" dirty="0" err="1" smtClean="0"/>
              <a:t>mobilit</a:t>
            </a:r>
            <a:r>
              <a:rPr lang="sk-SK" sz="2400" dirty="0" smtClean="0"/>
              <a:t>y</a:t>
            </a:r>
          </a:p>
          <a:p>
            <a:pPr algn="just"/>
            <a:r>
              <a:rPr lang="sk-SK" sz="2400" b="1" dirty="0" smtClean="0"/>
              <a:t>D4.3: E-</a:t>
            </a:r>
            <a:r>
              <a:rPr lang="sk-SK" sz="2400" b="1" dirty="0" err="1" smtClean="0"/>
              <a:t>guidelines</a:t>
            </a:r>
            <a:endParaRPr lang="sk-SK" sz="2400" b="1" dirty="0" smtClean="0"/>
          </a:p>
          <a:p>
            <a:pPr algn="just"/>
            <a:r>
              <a:rPr lang="sk-SK" sz="2400" b="1" dirty="0" smtClean="0"/>
              <a:t>D4.4: </a:t>
            </a:r>
            <a:r>
              <a:rPr lang="en-US" sz="2400" b="1" dirty="0"/>
              <a:t>Administrative and management staff learned about mobility </a:t>
            </a:r>
            <a:r>
              <a:rPr lang="en-US" sz="2400" b="1" dirty="0" smtClean="0"/>
              <a:t>practices</a:t>
            </a:r>
            <a:endParaRPr lang="sk-SK" sz="2400" b="1" dirty="0" smtClean="0"/>
          </a:p>
          <a:p>
            <a:pPr algn="just"/>
            <a:r>
              <a:rPr lang="sk-SK" sz="2400" b="1" dirty="0" smtClean="0"/>
              <a:t>D4.5: </a:t>
            </a:r>
            <a:r>
              <a:rPr lang="en-US" sz="2400" b="1" dirty="0"/>
              <a:t>3 EU partner HEIs provided 6 months e-mentoring support to administrative staff at 4 WB partner HEIs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573863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pu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6153</TotalTime>
  <Words>1046</Words>
  <Application>Microsoft Office PowerPoint</Application>
  <PresentationFormat>Prezentácia na obrazovke (4:3)</PresentationFormat>
  <Paragraphs>86</Paragraphs>
  <Slides>15</Slides>
  <Notes>10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3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Motiv1</vt:lpstr>
      <vt:lpstr>Prezentácia programu PowerPoint</vt:lpstr>
      <vt:lpstr>WP4 - INTRODUCTION OF DIGITAL &amp; SUSTAINABLE ACADEMIC MOBILITY</vt:lpstr>
      <vt:lpstr>WP4 (duration M12-M30)  - INTRODUCTION OF DIGITAL &amp; SUSTAINABLE ACADEMIC MOBILITY – Tasks:</vt:lpstr>
      <vt:lpstr>T4.1 Training for administrative and teaching staff on student and staff mobility</vt:lpstr>
      <vt:lpstr>  T4.2 Training for student parliaments and organizations on their support role in preparing student for mobility or hosting student mobility </vt:lpstr>
      <vt:lpstr>T4.3 Creation of sending/hosting mobility e-guidelines </vt:lpstr>
      <vt:lpstr>T4.4 Study visit </vt:lpstr>
      <vt:lpstr>T4.5 e-Mentoring of administrative staff regarding hosting/sending students and staff </vt:lpstr>
      <vt:lpstr>Deliverables:</vt:lpstr>
      <vt:lpstr>D4.1 Administrative and teaching staff trained on student and staff mobility </vt:lpstr>
      <vt:lpstr>D4.2 Student parliaments and organizations trained on student mobility </vt:lpstr>
      <vt:lpstr>D4.3 E-guidelines </vt:lpstr>
      <vt:lpstr>D4.4 Administrative and management staff - learned about mobility practices </vt:lpstr>
      <vt:lpstr>D4.5 3 EU partner HEIs provided 6 months e-mentoring support to administrative staff at 4 WB partner HEIs </vt:lpstr>
      <vt:lpstr>We are looking forwad to fruitful cooperation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SPU</dc:creator>
  <cp:lastModifiedBy>421907561630</cp:lastModifiedBy>
  <cp:revision>641</cp:revision>
  <dcterms:created xsi:type="dcterms:W3CDTF">2012-07-11T12:53:44Z</dcterms:created>
  <dcterms:modified xsi:type="dcterms:W3CDTF">2023-03-29T13:14:04Z</dcterms:modified>
</cp:coreProperties>
</file>